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02CA22-9053-4F89-B212-FF0FC0391BC1}" v="914" dt="2023-08-04T20:28:43.7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per Dobbins" userId="4b7fe71514ded2bd" providerId="LiveId" clId="{C802CA22-9053-4F89-B212-FF0FC0391BC1}"/>
    <pc:docChg chg="undo custSel addSld delSld modSld">
      <pc:chgData name="Jasper Dobbins" userId="4b7fe71514ded2bd" providerId="LiveId" clId="{C802CA22-9053-4F89-B212-FF0FC0391BC1}" dt="2023-08-04T20:28:43.714" v="9516"/>
      <pc:docMkLst>
        <pc:docMk/>
      </pc:docMkLst>
      <pc:sldChg chg="addSp delSp modSp mod">
        <pc:chgData name="Jasper Dobbins" userId="4b7fe71514ded2bd" providerId="LiveId" clId="{C802CA22-9053-4F89-B212-FF0FC0391BC1}" dt="2023-08-04T13:10:13.580" v="153" actId="26606"/>
        <pc:sldMkLst>
          <pc:docMk/>
          <pc:sldMk cId="3288665831" sldId="263"/>
        </pc:sldMkLst>
        <pc:spChg chg="add mod">
          <ac:chgData name="Jasper Dobbins" userId="4b7fe71514ded2bd" providerId="LiveId" clId="{C802CA22-9053-4F89-B212-FF0FC0391BC1}" dt="2023-08-04T13:10:13.580" v="153" actId="26606"/>
          <ac:spMkLst>
            <pc:docMk/>
            <pc:sldMk cId="3288665831" sldId="263"/>
            <ac:spMk id="2" creationId="{96CDF8AB-15F8-122D-E951-BBA91E32BB5D}"/>
          </ac:spMkLst>
        </pc:spChg>
        <pc:spChg chg="add mod">
          <ac:chgData name="Jasper Dobbins" userId="4b7fe71514ded2bd" providerId="LiveId" clId="{C802CA22-9053-4F89-B212-FF0FC0391BC1}" dt="2023-08-04T13:10:13.580" v="153" actId="26606"/>
          <ac:spMkLst>
            <pc:docMk/>
            <pc:sldMk cId="3288665831" sldId="263"/>
            <ac:spMk id="3" creationId="{74BD80B0-7290-1691-C045-0B72477851A9}"/>
          </ac:spMkLst>
        </pc:spChg>
        <pc:spChg chg="add mod">
          <ac:chgData name="Jasper Dobbins" userId="4b7fe71514ded2bd" providerId="LiveId" clId="{C802CA22-9053-4F89-B212-FF0FC0391BC1}" dt="2023-08-04T13:10:13.580" v="153" actId="26606"/>
          <ac:spMkLst>
            <pc:docMk/>
            <pc:sldMk cId="3288665831" sldId="263"/>
            <ac:spMk id="4" creationId="{62EFBA8B-617F-0CBE-00CB-0E064B3E6E0C}"/>
          </ac:spMkLst>
        </pc:spChg>
        <pc:spChg chg="mod ord">
          <ac:chgData name="Jasper Dobbins" userId="4b7fe71514ded2bd" providerId="LiveId" clId="{C802CA22-9053-4F89-B212-FF0FC0391BC1}" dt="2023-08-04T13:10:13.580" v="153" actId="26606"/>
          <ac:spMkLst>
            <pc:docMk/>
            <pc:sldMk cId="3288665831" sldId="263"/>
            <ac:spMk id="6" creationId="{772D0411-8FF8-C540-84AE-DBA0703D368C}"/>
          </ac:spMkLst>
        </pc:spChg>
        <pc:spChg chg="add del mod">
          <ac:chgData name="Jasper Dobbins" userId="4b7fe71514ded2bd" providerId="LiveId" clId="{C802CA22-9053-4F89-B212-FF0FC0391BC1}" dt="2023-08-04T13:04:04.072" v="84"/>
          <ac:spMkLst>
            <pc:docMk/>
            <pc:sldMk cId="3288665831" sldId="263"/>
            <ac:spMk id="7" creationId="{11E982CB-8534-571A-8469-EA179F159CC1}"/>
          </ac:spMkLst>
        </pc:spChg>
        <pc:spChg chg="mod">
          <ac:chgData name="Jasper Dobbins" userId="4b7fe71514ded2bd" providerId="LiveId" clId="{C802CA22-9053-4F89-B212-FF0FC0391BC1}" dt="2023-08-04T13:10:13.580" v="153" actId="26606"/>
          <ac:spMkLst>
            <pc:docMk/>
            <pc:sldMk cId="3288665831" sldId="263"/>
            <ac:spMk id="12" creationId="{D77AC1D2-8B41-4A7A-88CF-41E6B7D8C98D}"/>
          </ac:spMkLst>
        </pc:spChg>
        <pc:spChg chg="del">
          <ac:chgData name="Jasper Dobbins" userId="4b7fe71514ded2bd" providerId="LiveId" clId="{C802CA22-9053-4F89-B212-FF0FC0391BC1}" dt="2023-08-04T13:10:13.580" v="153" actId="26606"/>
          <ac:spMkLst>
            <pc:docMk/>
            <pc:sldMk cId="3288665831" sldId="263"/>
            <ac:spMk id="18" creationId="{BACC6370-2D7E-4714-9D71-7542949D7D5D}"/>
          </ac:spMkLst>
        </pc:spChg>
        <pc:spChg chg="del">
          <ac:chgData name="Jasper Dobbins" userId="4b7fe71514ded2bd" providerId="LiveId" clId="{C802CA22-9053-4F89-B212-FF0FC0391BC1}" dt="2023-08-04T13:10:13.580" v="153" actId="26606"/>
          <ac:spMkLst>
            <pc:docMk/>
            <pc:sldMk cId="3288665831" sldId="263"/>
            <ac:spMk id="20" creationId="{F68B3F68-107C-434F-AA38-110D5EA91B85}"/>
          </ac:spMkLst>
        </pc:spChg>
        <pc:spChg chg="del">
          <ac:chgData name="Jasper Dobbins" userId="4b7fe71514ded2bd" providerId="LiveId" clId="{C802CA22-9053-4F89-B212-FF0FC0391BC1}" dt="2023-08-04T13:10:13.580" v="153" actId="26606"/>
          <ac:spMkLst>
            <pc:docMk/>
            <pc:sldMk cId="3288665831" sldId="263"/>
            <ac:spMk id="22" creationId="{AAD0DBB9-1A4B-4391-81D4-CB19F9AB918A}"/>
          </ac:spMkLst>
        </pc:spChg>
        <pc:spChg chg="del">
          <ac:chgData name="Jasper Dobbins" userId="4b7fe71514ded2bd" providerId="LiveId" clId="{C802CA22-9053-4F89-B212-FF0FC0391BC1}" dt="2023-08-04T13:10:13.580" v="153" actId="26606"/>
          <ac:spMkLst>
            <pc:docMk/>
            <pc:sldMk cId="3288665831" sldId="263"/>
            <ac:spMk id="24" creationId="{063BBA22-50EA-4C4D-BE05-F1CE4E63AA56}"/>
          </ac:spMkLst>
        </pc:spChg>
        <pc:grpChg chg="add">
          <ac:chgData name="Jasper Dobbins" userId="4b7fe71514ded2bd" providerId="LiveId" clId="{C802CA22-9053-4F89-B212-FF0FC0391BC1}" dt="2023-08-04T13:10:13.580" v="153" actId="26606"/>
          <ac:grpSpMkLst>
            <pc:docMk/>
            <pc:sldMk cId="3288665831" sldId="263"/>
            <ac:grpSpMk id="30" creationId="{5EFBDE31-BB3E-6CFC-23CD-B5976DA38438}"/>
          </ac:grpSpMkLst>
        </pc:grpChg>
        <pc:graphicFrameChg chg="del">
          <ac:chgData name="Jasper Dobbins" userId="4b7fe71514ded2bd" providerId="LiveId" clId="{C802CA22-9053-4F89-B212-FF0FC0391BC1}" dt="2023-08-04T12:57:31.732" v="0" actId="21"/>
          <ac:graphicFrameMkLst>
            <pc:docMk/>
            <pc:sldMk cId="3288665831" sldId="263"/>
            <ac:graphicFrameMk id="14" creationId="{BA3A39A3-8A46-BC6B-3FCD-C8DD7A4E623C}"/>
          </ac:graphicFrameMkLst>
        </pc:graphicFrameChg>
        <pc:picChg chg="add">
          <ac:chgData name="Jasper Dobbins" userId="4b7fe71514ded2bd" providerId="LiveId" clId="{C802CA22-9053-4F89-B212-FF0FC0391BC1}" dt="2023-08-04T13:10:13.580" v="153" actId="26606"/>
          <ac:picMkLst>
            <pc:docMk/>
            <pc:sldMk cId="3288665831" sldId="263"/>
            <ac:picMk id="26" creationId="{460A5ACA-26D8-BE61-287A-EE40B6881994}"/>
          </ac:picMkLst>
        </pc:picChg>
      </pc:sldChg>
      <pc:sldChg chg="addSp modSp mod">
        <pc:chgData name="Jasper Dobbins" userId="4b7fe71514ded2bd" providerId="LiveId" clId="{C802CA22-9053-4F89-B212-FF0FC0391BC1}" dt="2023-08-04T14:24:31.607" v="1209" actId="404"/>
        <pc:sldMkLst>
          <pc:docMk/>
          <pc:sldMk cId="2987552906" sldId="264"/>
        </pc:sldMkLst>
        <pc:spChg chg="add mod">
          <ac:chgData name="Jasper Dobbins" userId="4b7fe71514ded2bd" providerId="LiveId" clId="{C802CA22-9053-4F89-B212-FF0FC0391BC1}" dt="2023-08-04T14:24:31.607" v="1209" actId="404"/>
          <ac:spMkLst>
            <pc:docMk/>
            <pc:sldMk cId="2987552906" sldId="264"/>
            <ac:spMk id="3" creationId="{D8217F8D-2D14-2157-AD5F-1B24DC56BF6A}"/>
          </ac:spMkLst>
        </pc:spChg>
        <pc:spChg chg="mod">
          <ac:chgData name="Jasper Dobbins" userId="4b7fe71514ded2bd" providerId="LiveId" clId="{C802CA22-9053-4F89-B212-FF0FC0391BC1}" dt="2023-08-04T14:10:38.436" v="826" actId="14100"/>
          <ac:spMkLst>
            <pc:docMk/>
            <pc:sldMk cId="2987552906" sldId="264"/>
            <ac:spMk id="5" creationId="{1B07C49E-AFFC-EC46-8930-E4D428F5F943}"/>
          </ac:spMkLst>
        </pc:spChg>
        <pc:graphicFrameChg chg="add mod modGraphic">
          <ac:chgData name="Jasper Dobbins" userId="4b7fe71514ded2bd" providerId="LiveId" clId="{C802CA22-9053-4F89-B212-FF0FC0391BC1}" dt="2023-08-04T14:22:38.609" v="1191" actId="14100"/>
          <ac:graphicFrameMkLst>
            <pc:docMk/>
            <pc:sldMk cId="2987552906" sldId="264"/>
            <ac:graphicFrameMk id="2" creationId="{9824A812-0275-CC61-BE96-6E2F7D5CDFCF}"/>
          </ac:graphicFrameMkLst>
        </pc:graphicFrameChg>
      </pc:sldChg>
      <pc:sldChg chg="addSp delSp modSp mod setBg">
        <pc:chgData name="Jasper Dobbins" userId="4b7fe71514ded2bd" providerId="LiveId" clId="{C802CA22-9053-4F89-B212-FF0FC0391BC1}" dt="2023-08-04T14:54:57.158" v="2068" actId="26606"/>
        <pc:sldMkLst>
          <pc:docMk/>
          <pc:sldMk cId="1578726356" sldId="265"/>
        </pc:sldMkLst>
        <pc:spChg chg="add mod">
          <ac:chgData name="Jasper Dobbins" userId="4b7fe71514ded2bd" providerId="LiveId" clId="{C802CA22-9053-4F89-B212-FF0FC0391BC1}" dt="2023-08-04T14:54:57.158" v="2068" actId="26606"/>
          <ac:spMkLst>
            <pc:docMk/>
            <pc:sldMk cId="1578726356" sldId="265"/>
            <ac:spMk id="2" creationId="{638243BC-4266-4D66-E454-3D3C57B73F4C}"/>
          </ac:spMkLst>
        </pc:spChg>
        <pc:spChg chg="mod ord">
          <ac:chgData name="Jasper Dobbins" userId="4b7fe71514ded2bd" providerId="LiveId" clId="{C802CA22-9053-4F89-B212-FF0FC0391BC1}" dt="2023-08-04T14:54:57.158" v="2068" actId="26606"/>
          <ac:spMkLst>
            <pc:docMk/>
            <pc:sldMk cId="1578726356" sldId="265"/>
            <ac:spMk id="3" creationId="{32405FDA-CB27-4506-BA80-B7DD00CB25C5}"/>
          </ac:spMkLst>
        </pc:spChg>
        <pc:spChg chg="mod">
          <ac:chgData name="Jasper Dobbins" userId="4b7fe71514ded2bd" providerId="LiveId" clId="{C802CA22-9053-4F89-B212-FF0FC0391BC1}" dt="2023-08-04T14:54:57.158" v="2068" actId="26606"/>
          <ac:spMkLst>
            <pc:docMk/>
            <pc:sldMk cId="1578726356" sldId="265"/>
            <ac:spMk id="4" creationId="{617B1B70-690D-5945-90C2-196E1304B45D}"/>
          </ac:spMkLst>
        </pc:spChg>
        <pc:spChg chg="mod">
          <ac:chgData name="Jasper Dobbins" userId="4b7fe71514ded2bd" providerId="LiveId" clId="{C802CA22-9053-4F89-B212-FF0FC0391BC1}" dt="2023-08-04T14:54:57.158" v="2068" actId="26606"/>
          <ac:spMkLst>
            <pc:docMk/>
            <pc:sldMk cId="1578726356" sldId="265"/>
            <ac:spMk id="5" creationId="{1B07C49E-AFFC-EC46-8930-E4D428F5F943}"/>
          </ac:spMkLst>
        </pc:spChg>
        <pc:spChg chg="add del">
          <ac:chgData name="Jasper Dobbins" userId="4b7fe71514ded2bd" providerId="LiveId" clId="{C802CA22-9053-4F89-B212-FF0FC0391BC1}" dt="2023-08-04T14:54:57.142" v="2067" actId="26606"/>
          <ac:spMkLst>
            <pc:docMk/>
            <pc:sldMk cId="1578726356" sldId="265"/>
            <ac:spMk id="11" creationId="{BACC6370-2D7E-4714-9D71-7542949D7D5D}"/>
          </ac:spMkLst>
        </pc:spChg>
        <pc:spChg chg="add del">
          <ac:chgData name="Jasper Dobbins" userId="4b7fe71514ded2bd" providerId="LiveId" clId="{C802CA22-9053-4F89-B212-FF0FC0391BC1}" dt="2023-08-04T14:54:57.142" v="2067" actId="26606"/>
          <ac:spMkLst>
            <pc:docMk/>
            <pc:sldMk cId="1578726356" sldId="265"/>
            <ac:spMk id="13" creationId="{B6C76E0E-A869-468C-8AB8-BE573739F822}"/>
          </ac:spMkLst>
        </pc:spChg>
        <pc:spChg chg="add del">
          <ac:chgData name="Jasper Dobbins" userId="4b7fe71514ded2bd" providerId="LiveId" clId="{C802CA22-9053-4F89-B212-FF0FC0391BC1}" dt="2023-08-04T14:54:57.142" v="2067" actId="26606"/>
          <ac:spMkLst>
            <pc:docMk/>
            <pc:sldMk cId="1578726356" sldId="265"/>
            <ac:spMk id="15" creationId="{C2980D51-170D-4D0F-B1DE-FA7299627D18}"/>
          </ac:spMkLst>
        </pc:spChg>
        <pc:spChg chg="add del">
          <ac:chgData name="Jasper Dobbins" userId="4b7fe71514ded2bd" providerId="LiveId" clId="{C802CA22-9053-4F89-B212-FF0FC0391BC1}" dt="2023-08-04T14:54:57.142" v="2067" actId="26606"/>
          <ac:spMkLst>
            <pc:docMk/>
            <pc:sldMk cId="1578726356" sldId="265"/>
            <ac:spMk id="17" creationId="{5B103BBE-1445-4DEC-B4D9-5C57296E5B4D}"/>
          </ac:spMkLst>
        </pc:spChg>
        <pc:spChg chg="add">
          <ac:chgData name="Jasper Dobbins" userId="4b7fe71514ded2bd" providerId="LiveId" clId="{C802CA22-9053-4F89-B212-FF0FC0391BC1}" dt="2023-08-04T14:54:57.158" v="2068" actId="26606"/>
          <ac:spMkLst>
            <pc:docMk/>
            <pc:sldMk cId="1578726356" sldId="265"/>
            <ac:spMk id="19" creationId="{BACC6370-2D7E-4714-9D71-7542949D7D5D}"/>
          </ac:spMkLst>
        </pc:spChg>
        <pc:spChg chg="add">
          <ac:chgData name="Jasper Dobbins" userId="4b7fe71514ded2bd" providerId="LiveId" clId="{C802CA22-9053-4F89-B212-FF0FC0391BC1}" dt="2023-08-04T14:54:57.158" v="2068" actId="26606"/>
          <ac:spMkLst>
            <pc:docMk/>
            <pc:sldMk cId="1578726356" sldId="265"/>
            <ac:spMk id="20" creationId="{B444D337-4D9F-40A8-BA84-C0BFA7A8AD66}"/>
          </ac:spMkLst>
        </pc:spChg>
        <pc:spChg chg="add">
          <ac:chgData name="Jasper Dobbins" userId="4b7fe71514ded2bd" providerId="LiveId" clId="{C802CA22-9053-4F89-B212-FF0FC0391BC1}" dt="2023-08-04T14:54:57.158" v="2068" actId="26606"/>
          <ac:spMkLst>
            <pc:docMk/>
            <pc:sldMk cId="1578726356" sldId="265"/>
            <ac:spMk id="21" creationId="{70478D1D-B50E-41C8-8A55-36A53D449402}"/>
          </ac:spMkLst>
        </pc:spChg>
      </pc:sldChg>
      <pc:sldChg chg="addSp delSp modSp mod setBg">
        <pc:chgData name="Jasper Dobbins" userId="4b7fe71514ded2bd" providerId="LiveId" clId="{C802CA22-9053-4F89-B212-FF0FC0391BC1}" dt="2023-08-04T14:39:21.894" v="1441"/>
        <pc:sldMkLst>
          <pc:docMk/>
          <pc:sldMk cId="779971636" sldId="266"/>
        </pc:sldMkLst>
        <pc:spChg chg="add mod">
          <ac:chgData name="Jasper Dobbins" userId="4b7fe71514ded2bd" providerId="LiveId" clId="{C802CA22-9053-4F89-B212-FF0FC0391BC1}" dt="2023-08-04T14:37:52.087" v="1437" actId="1076"/>
          <ac:spMkLst>
            <pc:docMk/>
            <pc:sldMk cId="779971636" sldId="266"/>
            <ac:spMk id="2" creationId="{D54B071A-5997-8CAA-4C02-EE8674EC9AA7}"/>
          </ac:spMkLst>
        </pc:spChg>
        <pc:spChg chg="mod">
          <ac:chgData name="Jasper Dobbins" userId="4b7fe71514ded2bd" providerId="LiveId" clId="{C802CA22-9053-4F89-B212-FF0FC0391BC1}" dt="2023-08-04T14:36:27.673" v="1429" actId="26606"/>
          <ac:spMkLst>
            <pc:docMk/>
            <pc:sldMk cId="779971636" sldId="266"/>
            <ac:spMk id="3" creationId="{D9E97D81-A978-4758-8A93-47C19B104075}"/>
          </ac:spMkLst>
        </pc:spChg>
        <pc:spChg chg="mod ord">
          <ac:chgData name="Jasper Dobbins" userId="4b7fe71514ded2bd" providerId="LiveId" clId="{C802CA22-9053-4F89-B212-FF0FC0391BC1}" dt="2023-08-04T14:36:27.673" v="1429" actId="26606"/>
          <ac:spMkLst>
            <pc:docMk/>
            <pc:sldMk cId="779971636" sldId="266"/>
            <ac:spMk id="4" creationId="{2C4E03D3-761E-7549-A4C6-7E585EBC4F01}"/>
          </ac:spMkLst>
        </pc:spChg>
        <pc:spChg chg="del mod">
          <ac:chgData name="Jasper Dobbins" userId="4b7fe71514ded2bd" providerId="LiveId" clId="{C802CA22-9053-4F89-B212-FF0FC0391BC1}" dt="2023-08-04T14:36:27.673" v="1429" actId="26606"/>
          <ac:spMkLst>
            <pc:docMk/>
            <pc:sldMk cId="779971636" sldId="266"/>
            <ac:spMk id="5" creationId="{1B07C49E-AFFC-EC46-8930-E4D428F5F943}"/>
          </ac:spMkLst>
        </pc:spChg>
        <pc:spChg chg="add">
          <ac:chgData name="Jasper Dobbins" userId="4b7fe71514ded2bd" providerId="LiveId" clId="{C802CA22-9053-4F89-B212-FF0FC0391BC1}" dt="2023-08-04T14:36:27.673" v="1429" actId="26606"/>
          <ac:spMkLst>
            <pc:docMk/>
            <pc:sldMk cId="779971636" sldId="266"/>
            <ac:spMk id="11" creationId="{BACC6370-2D7E-4714-9D71-7542949D7D5D}"/>
          </ac:spMkLst>
        </pc:spChg>
        <pc:spChg chg="add">
          <ac:chgData name="Jasper Dobbins" userId="4b7fe71514ded2bd" providerId="LiveId" clId="{C802CA22-9053-4F89-B212-FF0FC0391BC1}" dt="2023-08-04T14:36:27.673" v="1429" actId="26606"/>
          <ac:spMkLst>
            <pc:docMk/>
            <pc:sldMk cId="779971636" sldId="266"/>
            <ac:spMk id="13" creationId="{F68B3F68-107C-434F-AA38-110D5EA91B85}"/>
          </ac:spMkLst>
        </pc:spChg>
        <pc:spChg chg="add">
          <ac:chgData name="Jasper Dobbins" userId="4b7fe71514ded2bd" providerId="LiveId" clId="{C802CA22-9053-4F89-B212-FF0FC0391BC1}" dt="2023-08-04T14:36:27.673" v="1429" actId="26606"/>
          <ac:spMkLst>
            <pc:docMk/>
            <pc:sldMk cId="779971636" sldId="266"/>
            <ac:spMk id="15" creationId="{AAD0DBB9-1A4B-4391-81D4-CB19F9AB918A}"/>
          </ac:spMkLst>
        </pc:spChg>
        <pc:spChg chg="add">
          <ac:chgData name="Jasper Dobbins" userId="4b7fe71514ded2bd" providerId="LiveId" clId="{C802CA22-9053-4F89-B212-FF0FC0391BC1}" dt="2023-08-04T14:36:27.673" v="1429" actId="26606"/>
          <ac:spMkLst>
            <pc:docMk/>
            <pc:sldMk cId="779971636" sldId="266"/>
            <ac:spMk id="17" creationId="{063BBA22-50EA-4C4D-BE05-F1CE4E63AA56}"/>
          </ac:spMkLst>
        </pc:spChg>
        <pc:graphicFrameChg chg="add mod">
          <ac:chgData name="Jasper Dobbins" userId="4b7fe71514ded2bd" providerId="LiveId" clId="{C802CA22-9053-4F89-B212-FF0FC0391BC1}" dt="2023-08-04T14:39:21.894" v="1441"/>
          <ac:graphicFrameMkLst>
            <pc:docMk/>
            <pc:sldMk cId="779971636" sldId="266"/>
            <ac:graphicFrameMk id="7" creationId="{60E81BD5-8001-9A34-CBEC-EB5C5FE4857E}"/>
          </ac:graphicFrameMkLst>
        </pc:graphicFrameChg>
      </pc:sldChg>
      <pc:sldChg chg="addSp delSp modSp mod">
        <pc:chgData name="Jasper Dobbins" userId="4b7fe71514ded2bd" providerId="LiveId" clId="{C802CA22-9053-4F89-B212-FF0FC0391BC1}" dt="2023-08-04T16:54:33.074" v="4835"/>
        <pc:sldMkLst>
          <pc:docMk/>
          <pc:sldMk cId="3865605948" sldId="269"/>
        </pc:sldMkLst>
        <pc:spChg chg="del">
          <ac:chgData name="Jasper Dobbins" userId="4b7fe71514ded2bd" providerId="LiveId" clId="{C802CA22-9053-4F89-B212-FF0FC0391BC1}" dt="2023-08-04T16:39:45.855" v="4794" actId="478"/>
          <ac:spMkLst>
            <pc:docMk/>
            <pc:sldMk cId="3865605948" sldId="269"/>
            <ac:spMk id="3" creationId="{373827F3-F386-AA4E-80ED-D86DEF8C158D}"/>
          </ac:spMkLst>
        </pc:spChg>
        <pc:spChg chg="add mod">
          <ac:chgData name="Jasper Dobbins" userId="4b7fe71514ded2bd" providerId="LiveId" clId="{C802CA22-9053-4F89-B212-FF0FC0391BC1}" dt="2023-08-04T16:54:33.074" v="4835"/>
          <ac:spMkLst>
            <pc:docMk/>
            <pc:sldMk cId="3865605948" sldId="269"/>
            <ac:spMk id="7" creationId="{A5D67974-1AB5-8492-DA5B-206FAD010CA6}"/>
          </ac:spMkLst>
        </pc:spChg>
        <pc:picChg chg="add mod">
          <ac:chgData name="Jasper Dobbins" userId="4b7fe71514ded2bd" providerId="LiveId" clId="{C802CA22-9053-4F89-B212-FF0FC0391BC1}" dt="2023-08-04T16:40:14.985" v="4801" actId="1076"/>
          <ac:picMkLst>
            <pc:docMk/>
            <pc:sldMk cId="3865605948" sldId="269"/>
            <ac:picMk id="6" creationId="{076CBE58-6FB2-5A53-7DA6-252A2363E1C0}"/>
          </ac:picMkLst>
        </pc:picChg>
      </pc:sldChg>
      <pc:sldChg chg="addSp delSp modSp mod setBg">
        <pc:chgData name="Jasper Dobbins" userId="4b7fe71514ded2bd" providerId="LiveId" clId="{C802CA22-9053-4F89-B212-FF0FC0391BC1}" dt="2023-08-04T17:07:29.020" v="5027" actId="1076"/>
        <pc:sldMkLst>
          <pc:docMk/>
          <pc:sldMk cId="2727850971" sldId="270"/>
        </pc:sldMkLst>
        <pc:spChg chg="mod">
          <ac:chgData name="Jasper Dobbins" userId="4b7fe71514ded2bd" providerId="LiveId" clId="{C802CA22-9053-4F89-B212-FF0FC0391BC1}" dt="2023-08-04T17:06:50.256" v="5025" actId="26606"/>
          <ac:spMkLst>
            <pc:docMk/>
            <pc:sldMk cId="2727850971" sldId="270"/>
            <ac:spMk id="3" creationId="{86E60219-AE1B-47B6-9A1D-F2865D04BE52}"/>
          </ac:spMkLst>
        </pc:spChg>
        <pc:spChg chg="mod ord">
          <ac:chgData name="Jasper Dobbins" userId="4b7fe71514ded2bd" providerId="LiveId" clId="{C802CA22-9053-4F89-B212-FF0FC0391BC1}" dt="2023-08-04T17:06:50.256" v="5025" actId="26606"/>
          <ac:spMkLst>
            <pc:docMk/>
            <pc:sldMk cId="2727850971" sldId="270"/>
            <ac:spMk id="4" creationId="{D528596A-0847-664A-9D47-5096383E5E09}"/>
          </ac:spMkLst>
        </pc:spChg>
        <pc:spChg chg="del mod">
          <ac:chgData name="Jasper Dobbins" userId="4b7fe71514ded2bd" providerId="LiveId" clId="{C802CA22-9053-4F89-B212-FF0FC0391BC1}" dt="2023-08-04T17:04:24.034" v="4859" actId="478"/>
          <ac:spMkLst>
            <pc:docMk/>
            <pc:sldMk cId="2727850971" sldId="270"/>
            <ac:spMk id="5" creationId="{1B07C49E-AFFC-EC46-8930-E4D428F5F943}"/>
          </ac:spMkLst>
        </pc:spChg>
        <pc:spChg chg="add mod">
          <ac:chgData name="Jasper Dobbins" userId="4b7fe71514ded2bd" providerId="LiveId" clId="{C802CA22-9053-4F89-B212-FF0FC0391BC1}" dt="2023-08-04T17:06:50.256" v="5025" actId="26606"/>
          <ac:spMkLst>
            <pc:docMk/>
            <pc:sldMk cId="2727850971" sldId="270"/>
            <ac:spMk id="7" creationId="{6A94E313-B00A-D4F0-32EA-1AE80D6B9DE5}"/>
          </ac:spMkLst>
        </pc:spChg>
        <pc:spChg chg="add mod">
          <ac:chgData name="Jasper Dobbins" userId="4b7fe71514ded2bd" providerId="LiveId" clId="{C802CA22-9053-4F89-B212-FF0FC0391BC1}" dt="2023-08-04T17:07:29.020" v="5027" actId="1076"/>
          <ac:spMkLst>
            <pc:docMk/>
            <pc:sldMk cId="2727850971" sldId="270"/>
            <ac:spMk id="8" creationId="{733947CE-6CDA-DAC5-EF2D-CB803BCCF7EE}"/>
          </ac:spMkLst>
        </pc:spChg>
        <pc:spChg chg="add">
          <ac:chgData name="Jasper Dobbins" userId="4b7fe71514ded2bd" providerId="LiveId" clId="{C802CA22-9053-4F89-B212-FF0FC0391BC1}" dt="2023-08-04T17:06:50.256" v="5025" actId="26606"/>
          <ac:spMkLst>
            <pc:docMk/>
            <pc:sldMk cId="2727850971" sldId="270"/>
            <ac:spMk id="9" creationId="{2596F992-698C-48C0-9D89-70DA4CE927EF}"/>
          </ac:spMkLst>
        </pc:spChg>
        <pc:spChg chg="add">
          <ac:chgData name="Jasper Dobbins" userId="4b7fe71514ded2bd" providerId="LiveId" clId="{C802CA22-9053-4F89-B212-FF0FC0391BC1}" dt="2023-08-04T17:06:50.256" v="5025" actId="26606"/>
          <ac:spMkLst>
            <pc:docMk/>
            <pc:sldMk cId="2727850971" sldId="270"/>
            <ac:spMk id="10" creationId="{E7BFF8DC-0AE7-4AD2-9B28-2E5F26D62C30}"/>
          </ac:spMkLst>
        </pc:spChg>
        <pc:spChg chg="add">
          <ac:chgData name="Jasper Dobbins" userId="4b7fe71514ded2bd" providerId="LiveId" clId="{C802CA22-9053-4F89-B212-FF0FC0391BC1}" dt="2023-08-04T17:06:50.256" v="5025" actId="26606"/>
          <ac:spMkLst>
            <pc:docMk/>
            <pc:sldMk cId="2727850971" sldId="270"/>
            <ac:spMk id="11" creationId="{7E0162AD-C6E5-4BF8-A453-76ADB36877D3}"/>
          </ac:spMkLst>
        </pc:spChg>
        <pc:spChg chg="add del">
          <ac:chgData name="Jasper Dobbins" userId="4b7fe71514ded2bd" providerId="LiveId" clId="{C802CA22-9053-4F89-B212-FF0FC0391BC1}" dt="2023-08-04T17:06:35.727" v="5024" actId="26606"/>
          <ac:spMkLst>
            <pc:docMk/>
            <pc:sldMk cId="2727850971" sldId="270"/>
            <ac:spMk id="12" creationId="{3AFE8227-C443-417B-BA91-520EB1EF4559}"/>
          </ac:spMkLst>
        </pc:spChg>
        <pc:spChg chg="add del">
          <ac:chgData name="Jasper Dobbins" userId="4b7fe71514ded2bd" providerId="LiveId" clId="{C802CA22-9053-4F89-B212-FF0FC0391BC1}" dt="2023-08-04T17:06:35.727" v="5024" actId="26606"/>
          <ac:spMkLst>
            <pc:docMk/>
            <pc:sldMk cId="2727850971" sldId="270"/>
            <ac:spMk id="14" creationId="{907741FC-B544-4A6E-B831-6789D042333D}"/>
          </ac:spMkLst>
        </pc:spChg>
        <pc:spChg chg="add del">
          <ac:chgData name="Jasper Dobbins" userId="4b7fe71514ded2bd" providerId="LiveId" clId="{C802CA22-9053-4F89-B212-FF0FC0391BC1}" dt="2023-08-04T17:06:35.727" v="5024" actId="26606"/>
          <ac:spMkLst>
            <pc:docMk/>
            <pc:sldMk cId="2727850971" sldId="270"/>
            <ac:spMk id="16" creationId="{3F0BE7ED-7814-4273-B18A-F26CC0380380}"/>
          </ac:spMkLst>
        </pc:spChg>
        <pc:picChg chg="add mod">
          <ac:chgData name="Jasper Dobbins" userId="4b7fe71514ded2bd" providerId="LiveId" clId="{C802CA22-9053-4F89-B212-FF0FC0391BC1}" dt="2023-08-04T17:06:50.256" v="5025" actId="26606"/>
          <ac:picMkLst>
            <pc:docMk/>
            <pc:sldMk cId="2727850971" sldId="270"/>
            <ac:picMk id="6" creationId="{087F5D0D-89FE-C392-9530-35B902299A7A}"/>
          </ac:picMkLst>
        </pc:picChg>
      </pc:sldChg>
      <pc:sldChg chg="modSp mod">
        <pc:chgData name="Jasper Dobbins" userId="4b7fe71514ded2bd" providerId="LiveId" clId="{C802CA22-9053-4F89-B212-FF0FC0391BC1}" dt="2023-08-04T20:18:45.694" v="9403" actId="20577"/>
        <pc:sldMkLst>
          <pc:docMk/>
          <pc:sldMk cId="1630123617" sldId="274"/>
        </pc:sldMkLst>
        <pc:spChg chg="mod">
          <ac:chgData name="Jasper Dobbins" userId="4b7fe71514ded2bd" providerId="LiveId" clId="{C802CA22-9053-4F89-B212-FF0FC0391BC1}" dt="2023-08-04T20:18:45.694" v="9403" actId="20577"/>
          <ac:spMkLst>
            <pc:docMk/>
            <pc:sldMk cId="1630123617" sldId="274"/>
            <ac:spMk id="5" creationId="{28684E62-A9F8-4E7A-AB01-78893062A1B4}"/>
          </ac:spMkLst>
        </pc:spChg>
      </pc:sldChg>
      <pc:sldChg chg="addSp delSp modSp mod">
        <pc:chgData name="Jasper Dobbins" userId="4b7fe71514ded2bd" providerId="LiveId" clId="{C802CA22-9053-4F89-B212-FF0FC0391BC1}" dt="2023-08-04T20:26:24.077" v="9515" actId="1076"/>
        <pc:sldMkLst>
          <pc:docMk/>
          <pc:sldMk cId="3410008520" sldId="275"/>
        </pc:sldMkLst>
        <pc:spChg chg="add del mod">
          <ac:chgData name="Jasper Dobbins" userId="4b7fe71514ded2bd" providerId="LiveId" clId="{C802CA22-9053-4F89-B212-FF0FC0391BC1}" dt="2023-08-04T20:25:41.412" v="9513"/>
          <ac:spMkLst>
            <pc:docMk/>
            <pc:sldMk cId="3410008520" sldId="275"/>
            <ac:spMk id="2" creationId="{8ADC88B8-EF07-7FA5-A437-8BCB99530359}"/>
          </ac:spMkLst>
        </pc:spChg>
        <pc:spChg chg="mod">
          <ac:chgData name="Jasper Dobbins" userId="4b7fe71514ded2bd" providerId="LiveId" clId="{C802CA22-9053-4F89-B212-FF0FC0391BC1}" dt="2023-08-04T20:25:40.644" v="9512" actId="1076"/>
          <ac:spMkLst>
            <pc:docMk/>
            <pc:sldMk cId="3410008520" sldId="275"/>
            <ac:spMk id="5" creationId="{28684E62-A9F8-4E7A-AB01-78893062A1B4}"/>
          </ac:spMkLst>
        </pc:spChg>
        <pc:picChg chg="add mod">
          <ac:chgData name="Jasper Dobbins" userId="4b7fe71514ded2bd" providerId="LiveId" clId="{C802CA22-9053-4F89-B212-FF0FC0391BC1}" dt="2023-08-04T20:26:24.077" v="9515" actId="1076"/>
          <ac:picMkLst>
            <pc:docMk/>
            <pc:sldMk cId="3410008520" sldId="275"/>
            <ac:picMk id="4" creationId="{AF4EA623-ED81-F370-744F-7C0E61EA3539}"/>
          </ac:picMkLst>
        </pc:picChg>
      </pc:sldChg>
      <pc:sldChg chg="addSp modSp mod setBg">
        <pc:chgData name="Jasper Dobbins" userId="4b7fe71514ded2bd" providerId="LiveId" clId="{C802CA22-9053-4F89-B212-FF0FC0391BC1}" dt="2023-08-04T15:12:25.659" v="2627" actId="404"/>
        <pc:sldMkLst>
          <pc:docMk/>
          <pc:sldMk cId="148114319" sldId="276"/>
        </pc:sldMkLst>
        <pc:spChg chg="add mod">
          <ac:chgData name="Jasper Dobbins" userId="4b7fe71514ded2bd" providerId="LiveId" clId="{C802CA22-9053-4F89-B212-FF0FC0391BC1}" dt="2023-08-04T15:12:25.659" v="2627" actId="404"/>
          <ac:spMkLst>
            <pc:docMk/>
            <pc:sldMk cId="148114319" sldId="276"/>
            <ac:spMk id="2" creationId="{AFBDEE33-43FD-CD4F-949E-5F164191ED35}"/>
          </ac:spMkLst>
        </pc:spChg>
        <pc:spChg chg="mod">
          <ac:chgData name="Jasper Dobbins" userId="4b7fe71514ded2bd" providerId="LiveId" clId="{C802CA22-9053-4F89-B212-FF0FC0391BC1}" dt="2023-08-04T15:10:46.414" v="2605" actId="26606"/>
          <ac:spMkLst>
            <pc:docMk/>
            <pc:sldMk cId="148114319" sldId="276"/>
            <ac:spMk id="3" creationId="{B28946E4-5BEF-46F0-A56A-E7E85ACA148F}"/>
          </ac:spMkLst>
        </pc:spChg>
        <pc:spChg chg="mod ord">
          <ac:chgData name="Jasper Dobbins" userId="4b7fe71514ded2bd" providerId="LiveId" clId="{C802CA22-9053-4F89-B212-FF0FC0391BC1}" dt="2023-08-04T15:10:46.414" v="2605" actId="26606"/>
          <ac:spMkLst>
            <pc:docMk/>
            <pc:sldMk cId="148114319" sldId="276"/>
            <ac:spMk id="4" creationId="{9ADB26FF-76AA-124F-92D8-C93C45D216A8}"/>
          </ac:spMkLst>
        </pc:spChg>
        <pc:spChg chg="mod ord">
          <ac:chgData name="Jasper Dobbins" userId="4b7fe71514ded2bd" providerId="LiveId" clId="{C802CA22-9053-4F89-B212-FF0FC0391BC1}" dt="2023-08-04T15:10:46.414" v="2605" actId="26606"/>
          <ac:spMkLst>
            <pc:docMk/>
            <pc:sldMk cId="148114319" sldId="276"/>
            <ac:spMk id="5" creationId="{1B07C49E-AFFC-EC46-8930-E4D428F5F943}"/>
          </ac:spMkLst>
        </pc:spChg>
        <pc:spChg chg="add">
          <ac:chgData name="Jasper Dobbins" userId="4b7fe71514ded2bd" providerId="LiveId" clId="{C802CA22-9053-4F89-B212-FF0FC0391BC1}" dt="2023-08-04T15:10:46.414" v="2605" actId="26606"/>
          <ac:spMkLst>
            <pc:docMk/>
            <pc:sldMk cId="148114319" sldId="276"/>
            <ac:spMk id="11" creationId="{B210AC1D-4063-4C6E-9528-FA9C4C0C18E6}"/>
          </ac:spMkLst>
        </pc:spChg>
        <pc:spChg chg="add">
          <ac:chgData name="Jasper Dobbins" userId="4b7fe71514ded2bd" providerId="LiveId" clId="{C802CA22-9053-4F89-B212-FF0FC0391BC1}" dt="2023-08-04T15:10:46.414" v="2605" actId="26606"/>
          <ac:spMkLst>
            <pc:docMk/>
            <pc:sldMk cId="148114319" sldId="276"/>
            <ac:spMk id="13" creationId="{02F8C595-E68C-4306-AED8-DC7826A0A506}"/>
          </ac:spMkLst>
        </pc:spChg>
        <pc:picChg chg="add">
          <ac:chgData name="Jasper Dobbins" userId="4b7fe71514ded2bd" providerId="LiveId" clId="{C802CA22-9053-4F89-B212-FF0FC0391BC1}" dt="2023-08-04T15:10:46.414" v="2605" actId="26606"/>
          <ac:picMkLst>
            <pc:docMk/>
            <pc:sldMk cId="148114319" sldId="276"/>
            <ac:picMk id="7" creationId="{B50E1783-E57B-EFC0-1891-F80730B5CEA6}"/>
          </ac:picMkLst>
        </pc:picChg>
      </pc:sldChg>
      <pc:sldChg chg="addSp delSp modSp mod">
        <pc:chgData name="Jasper Dobbins" userId="4b7fe71514ded2bd" providerId="LiveId" clId="{C802CA22-9053-4F89-B212-FF0FC0391BC1}" dt="2023-08-04T16:29:45.007" v="4779" actId="20577"/>
        <pc:sldMkLst>
          <pc:docMk/>
          <pc:sldMk cId="321008965" sldId="277"/>
        </pc:sldMkLst>
        <pc:spChg chg="add mod">
          <ac:chgData name="Jasper Dobbins" userId="4b7fe71514ded2bd" providerId="LiveId" clId="{C802CA22-9053-4F89-B212-FF0FC0391BC1}" dt="2023-08-04T16:29:45.007" v="4779" actId="20577"/>
          <ac:spMkLst>
            <pc:docMk/>
            <pc:sldMk cId="321008965" sldId="277"/>
            <ac:spMk id="2" creationId="{490A2210-5BBB-FFAF-706F-399A064AEF20}"/>
          </ac:spMkLst>
        </pc:spChg>
        <pc:spChg chg="del mod">
          <ac:chgData name="Jasper Dobbins" userId="4b7fe71514ded2bd" providerId="LiveId" clId="{C802CA22-9053-4F89-B212-FF0FC0391BC1}" dt="2023-08-04T16:01:49.215" v="3713" actId="478"/>
          <ac:spMkLst>
            <pc:docMk/>
            <pc:sldMk cId="321008965" sldId="277"/>
            <ac:spMk id="8" creationId="{C7B9C153-C85C-3240-8E7E-523FBC004564}"/>
          </ac:spMkLst>
        </pc:spChg>
      </pc:sldChg>
      <pc:sldChg chg="addSp delSp modSp mod">
        <pc:chgData name="Jasper Dobbins" userId="4b7fe71514ded2bd" providerId="LiveId" clId="{C802CA22-9053-4F89-B212-FF0FC0391BC1}" dt="2023-08-04T19:49:11.583" v="8105" actId="1076"/>
        <pc:sldMkLst>
          <pc:docMk/>
          <pc:sldMk cId="2459446073" sldId="289"/>
        </pc:sldMkLst>
        <pc:spChg chg="del">
          <ac:chgData name="Jasper Dobbins" userId="4b7fe71514ded2bd" providerId="LiveId" clId="{C802CA22-9053-4F89-B212-FF0FC0391BC1}" dt="2023-08-04T19:37:23.963" v="7761" actId="478"/>
          <ac:spMkLst>
            <pc:docMk/>
            <pc:sldMk cId="2459446073" sldId="289"/>
            <ac:spMk id="5" creationId="{1B07C49E-AFFC-EC46-8930-E4D428F5F943}"/>
          </ac:spMkLst>
        </pc:spChg>
        <pc:spChg chg="add mod">
          <ac:chgData name="Jasper Dobbins" userId="4b7fe71514ded2bd" providerId="LiveId" clId="{C802CA22-9053-4F89-B212-FF0FC0391BC1}" dt="2023-08-04T19:47:06.595" v="8098" actId="20577"/>
          <ac:spMkLst>
            <pc:docMk/>
            <pc:sldMk cId="2459446073" sldId="289"/>
            <ac:spMk id="6" creationId="{43451355-7E81-90AB-7B2A-4F8EFABF8131}"/>
          </ac:spMkLst>
        </pc:spChg>
        <pc:spChg chg="add mod">
          <ac:chgData name="Jasper Dobbins" userId="4b7fe71514ded2bd" providerId="LiveId" clId="{C802CA22-9053-4F89-B212-FF0FC0391BC1}" dt="2023-08-04T19:49:11.583" v="8105" actId="1076"/>
          <ac:spMkLst>
            <pc:docMk/>
            <pc:sldMk cId="2459446073" sldId="289"/>
            <ac:spMk id="7" creationId="{5ADED1CE-7052-4156-0817-464BCABD3CC3}"/>
          </ac:spMkLst>
        </pc:spChg>
        <pc:picChg chg="add mod">
          <ac:chgData name="Jasper Dobbins" userId="4b7fe71514ded2bd" providerId="LiveId" clId="{C802CA22-9053-4F89-B212-FF0FC0391BC1}" dt="2023-08-04T19:37:28.825" v="7762" actId="1076"/>
          <ac:picMkLst>
            <pc:docMk/>
            <pc:sldMk cId="2459446073" sldId="289"/>
            <ac:picMk id="3" creationId="{FA966575-BE30-8357-8628-858B6FDD69AB}"/>
          </ac:picMkLst>
        </pc:picChg>
      </pc:sldChg>
      <pc:sldChg chg="addSp delSp modSp mod modClrScheme chgLayout">
        <pc:chgData name="Jasper Dobbins" userId="4b7fe71514ded2bd" providerId="LiveId" clId="{C802CA22-9053-4F89-B212-FF0FC0391BC1}" dt="2023-08-04T15:54:57.731" v="3704"/>
        <pc:sldMkLst>
          <pc:docMk/>
          <pc:sldMk cId="1813711241" sldId="293"/>
        </pc:sldMkLst>
        <pc:spChg chg="add del mod ord">
          <ac:chgData name="Jasper Dobbins" userId="4b7fe71514ded2bd" providerId="LiveId" clId="{C802CA22-9053-4F89-B212-FF0FC0391BC1}" dt="2023-08-04T15:36:35.438" v="3100" actId="700"/>
          <ac:spMkLst>
            <pc:docMk/>
            <pc:sldMk cId="1813711241" sldId="293"/>
            <ac:spMk id="2" creationId="{F9B5AE47-CC5F-F365-2900-A5AC5AE6EF6F}"/>
          </ac:spMkLst>
        </pc:spChg>
        <pc:spChg chg="mod ord">
          <ac:chgData name="Jasper Dobbins" userId="4b7fe71514ded2bd" providerId="LiveId" clId="{C802CA22-9053-4F89-B212-FF0FC0391BC1}" dt="2023-08-04T15:36:35.438" v="3100" actId="700"/>
          <ac:spMkLst>
            <pc:docMk/>
            <pc:sldMk cId="1813711241" sldId="293"/>
            <ac:spMk id="4" creationId="{8F1B08F2-C4AD-A440-BB78-A0625E28887A}"/>
          </ac:spMkLst>
        </pc:spChg>
        <pc:spChg chg="del mod ord">
          <ac:chgData name="Jasper Dobbins" userId="4b7fe71514ded2bd" providerId="LiveId" clId="{C802CA22-9053-4F89-B212-FF0FC0391BC1}" dt="2023-08-04T15:36:12.782" v="3098" actId="700"/>
          <ac:spMkLst>
            <pc:docMk/>
            <pc:sldMk cId="1813711241" sldId="293"/>
            <ac:spMk id="5" creationId="{1B07C49E-AFFC-EC46-8930-E4D428F5F943}"/>
          </ac:spMkLst>
        </pc:spChg>
        <pc:spChg chg="add del mod ord">
          <ac:chgData name="Jasper Dobbins" userId="4b7fe71514ded2bd" providerId="LiveId" clId="{C802CA22-9053-4F89-B212-FF0FC0391BC1}" dt="2023-08-04T15:36:35.438" v="3100" actId="700"/>
          <ac:spMkLst>
            <pc:docMk/>
            <pc:sldMk cId="1813711241" sldId="293"/>
            <ac:spMk id="6" creationId="{9E74E55C-96E4-25DC-AE13-A88C3374860C}"/>
          </ac:spMkLst>
        </pc:spChg>
        <pc:spChg chg="add del mod ord">
          <ac:chgData name="Jasper Dobbins" userId="4b7fe71514ded2bd" providerId="LiveId" clId="{C802CA22-9053-4F89-B212-FF0FC0391BC1}" dt="2023-08-04T15:36:35.438" v="3100" actId="700"/>
          <ac:spMkLst>
            <pc:docMk/>
            <pc:sldMk cId="1813711241" sldId="293"/>
            <ac:spMk id="7" creationId="{10CF790C-DF91-2209-D425-44901F0FBE3C}"/>
          </ac:spMkLst>
        </pc:spChg>
        <pc:spChg chg="add mod ord">
          <ac:chgData name="Jasper Dobbins" userId="4b7fe71514ded2bd" providerId="LiveId" clId="{C802CA22-9053-4F89-B212-FF0FC0391BC1}" dt="2023-08-04T15:51:18.868" v="3540" actId="20577"/>
          <ac:spMkLst>
            <pc:docMk/>
            <pc:sldMk cId="1813711241" sldId="293"/>
            <ac:spMk id="8" creationId="{8CC4EBD1-CABD-6864-44CD-2827F8EED982}"/>
          </ac:spMkLst>
        </pc:spChg>
        <pc:spChg chg="add del mod ord">
          <ac:chgData name="Jasper Dobbins" userId="4b7fe71514ded2bd" providerId="LiveId" clId="{C802CA22-9053-4F89-B212-FF0FC0391BC1}" dt="2023-08-04T15:37:47.095" v="3101" actId="1032"/>
          <ac:spMkLst>
            <pc:docMk/>
            <pc:sldMk cId="1813711241" sldId="293"/>
            <ac:spMk id="9" creationId="{EF264AF3-3C50-9A19-6C14-249EA9FE88D2}"/>
          </ac:spMkLst>
        </pc:spChg>
        <pc:spChg chg="add mod ord">
          <ac:chgData name="Jasper Dobbins" userId="4b7fe71514ded2bd" providerId="LiveId" clId="{C802CA22-9053-4F89-B212-FF0FC0391BC1}" dt="2023-08-04T15:53:11.895" v="3642" actId="14100"/>
          <ac:spMkLst>
            <pc:docMk/>
            <pc:sldMk cId="1813711241" sldId="293"/>
            <ac:spMk id="10" creationId="{C8E788C6-6117-55FF-4038-6E8651FD23A0}"/>
          </ac:spMkLst>
        </pc:spChg>
        <pc:spChg chg="add del mod">
          <ac:chgData name="Jasper Dobbins" userId="4b7fe71514ded2bd" providerId="LiveId" clId="{C802CA22-9053-4F89-B212-FF0FC0391BC1}" dt="2023-08-04T15:53:54.225" v="3686"/>
          <ac:spMkLst>
            <pc:docMk/>
            <pc:sldMk cId="1813711241" sldId="293"/>
            <ac:spMk id="12" creationId="{BD5D30DA-0824-48C4-2E48-0F19236419EB}"/>
          </ac:spMkLst>
        </pc:spChg>
        <pc:spChg chg="add mod">
          <ac:chgData name="Jasper Dobbins" userId="4b7fe71514ded2bd" providerId="LiveId" clId="{C802CA22-9053-4F89-B212-FF0FC0391BC1}" dt="2023-08-04T15:54:57.731" v="3704"/>
          <ac:spMkLst>
            <pc:docMk/>
            <pc:sldMk cId="1813711241" sldId="293"/>
            <ac:spMk id="13" creationId="{8C77ED3C-216B-AA50-D625-F3252DE25239}"/>
          </ac:spMkLst>
        </pc:spChg>
        <pc:graphicFrameChg chg="add mod modGraphic">
          <ac:chgData name="Jasper Dobbins" userId="4b7fe71514ded2bd" providerId="LiveId" clId="{C802CA22-9053-4F89-B212-FF0FC0391BC1}" dt="2023-08-04T15:53:49.670" v="3684" actId="20577"/>
          <ac:graphicFrameMkLst>
            <pc:docMk/>
            <pc:sldMk cId="1813711241" sldId="293"/>
            <ac:graphicFrameMk id="11" creationId="{0E6A1BBB-F587-241D-A259-7B6F8DEA64C2}"/>
          </ac:graphicFrameMkLst>
        </pc:graphicFrameChg>
      </pc:sldChg>
      <pc:sldChg chg="addSp modSp mod setBg">
        <pc:chgData name="Jasper Dobbins" userId="4b7fe71514ded2bd" providerId="LiveId" clId="{C802CA22-9053-4F89-B212-FF0FC0391BC1}" dt="2023-08-04T17:47:06.529" v="6211" actId="20577"/>
        <pc:sldMkLst>
          <pc:docMk/>
          <pc:sldMk cId="981671777" sldId="296"/>
        </pc:sldMkLst>
        <pc:spChg chg="mod">
          <ac:chgData name="Jasper Dobbins" userId="4b7fe71514ded2bd" providerId="LiveId" clId="{C802CA22-9053-4F89-B212-FF0FC0391BC1}" dt="2023-08-04T17:46:39.841" v="6173" actId="26606"/>
          <ac:spMkLst>
            <pc:docMk/>
            <pc:sldMk cId="981671777" sldId="296"/>
            <ac:spMk id="2" creationId="{54176327-8CC4-4356-8BBB-DC4965CE9857}"/>
          </ac:spMkLst>
        </pc:spChg>
        <pc:spChg chg="mod ord">
          <ac:chgData name="Jasper Dobbins" userId="4b7fe71514ded2bd" providerId="LiveId" clId="{C802CA22-9053-4F89-B212-FF0FC0391BC1}" dt="2023-08-04T17:46:39.841" v="6173" actId="26606"/>
          <ac:spMkLst>
            <pc:docMk/>
            <pc:sldMk cId="981671777" sldId="296"/>
            <ac:spMk id="3" creationId="{8C82F32A-22A5-0046-9FAC-5295E4FA5A12}"/>
          </ac:spMkLst>
        </pc:spChg>
        <pc:spChg chg="mod ord">
          <ac:chgData name="Jasper Dobbins" userId="4b7fe71514ded2bd" providerId="LiveId" clId="{C802CA22-9053-4F89-B212-FF0FC0391BC1}" dt="2023-08-04T17:47:06.529" v="6211" actId="20577"/>
          <ac:spMkLst>
            <pc:docMk/>
            <pc:sldMk cId="981671777" sldId="296"/>
            <ac:spMk id="5" creationId="{85D9F803-CDBC-C74C-AF1B-2B5937D1C241}"/>
          </ac:spMkLst>
        </pc:spChg>
        <pc:spChg chg="add">
          <ac:chgData name="Jasper Dobbins" userId="4b7fe71514ded2bd" providerId="LiveId" clId="{C802CA22-9053-4F89-B212-FF0FC0391BC1}" dt="2023-08-04T17:46:39.841" v="6173" actId="26606"/>
          <ac:spMkLst>
            <pc:docMk/>
            <pc:sldMk cId="981671777" sldId="296"/>
            <ac:spMk id="11" creationId="{B1595A09-E336-4D1B-9B3A-06A2287A54E2}"/>
          </ac:spMkLst>
        </pc:spChg>
        <pc:spChg chg="add">
          <ac:chgData name="Jasper Dobbins" userId="4b7fe71514ded2bd" providerId="LiveId" clId="{C802CA22-9053-4F89-B212-FF0FC0391BC1}" dt="2023-08-04T17:46:39.841" v="6173" actId="26606"/>
          <ac:spMkLst>
            <pc:docMk/>
            <pc:sldMk cId="981671777" sldId="296"/>
            <ac:spMk id="13" creationId="{3540989C-C7B8-473B-BF87-6F2DA6A90006}"/>
          </ac:spMkLst>
        </pc:spChg>
        <pc:picChg chg="add mod">
          <ac:chgData name="Jasper Dobbins" userId="4b7fe71514ded2bd" providerId="LiveId" clId="{C802CA22-9053-4F89-B212-FF0FC0391BC1}" dt="2023-08-04T17:46:39.841" v="6173" actId="26606"/>
          <ac:picMkLst>
            <pc:docMk/>
            <pc:sldMk cId="981671777" sldId="296"/>
            <ac:picMk id="6" creationId="{5925C035-6E5E-271E-D5C9-68DA8603AFBA}"/>
          </ac:picMkLst>
        </pc:picChg>
      </pc:sldChg>
      <pc:sldChg chg="addSp delSp modSp mod">
        <pc:chgData name="Jasper Dobbins" userId="4b7fe71514ded2bd" providerId="LiveId" clId="{C802CA22-9053-4F89-B212-FF0FC0391BC1}" dt="2023-08-04T13:59:05.415" v="697" actId="404"/>
        <pc:sldMkLst>
          <pc:docMk/>
          <pc:sldMk cId="280316088" sldId="299"/>
        </pc:sldMkLst>
        <pc:spChg chg="mod">
          <ac:chgData name="Jasper Dobbins" userId="4b7fe71514ded2bd" providerId="LiveId" clId="{C802CA22-9053-4F89-B212-FF0FC0391BC1}" dt="2023-08-04T13:59:05.415" v="697" actId="404"/>
          <ac:spMkLst>
            <pc:docMk/>
            <pc:sldMk cId="280316088" sldId="299"/>
            <ac:spMk id="3" creationId="{AB0AB2AC-B7E6-6849-9AE9-697369407F8F}"/>
          </ac:spMkLst>
        </pc:spChg>
        <pc:spChg chg="del">
          <ac:chgData name="Jasper Dobbins" userId="4b7fe71514ded2bd" providerId="LiveId" clId="{C802CA22-9053-4F89-B212-FF0FC0391BC1}" dt="2023-08-04T12:59:05.663" v="6" actId="478"/>
          <ac:spMkLst>
            <pc:docMk/>
            <pc:sldMk cId="280316088" sldId="299"/>
            <ac:spMk id="5" creationId="{1B07C49E-AFFC-EC46-8930-E4D428F5F943}"/>
          </ac:spMkLst>
        </pc:spChg>
        <pc:graphicFrameChg chg="add mod">
          <ac:chgData name="Jasper Dobbins" userId="4b7fe71514ded2bd" providerId="LiveId" clId="{C802CA22-9053-4F89-B212-FF0FC0391BC1}" dt="2023-08-04T12:59:35.752" v="10"/>
          <ac:graphicFrameMkLst>
            <pc:docMk/>
            <pc:sldMk cId="280316088" sldId="299"/>
            <ac:graphicFrameMk id="2" creationId="{AA94E295-5461-68AA-8216-577FEEE59567}"/>
          </ac:graphicFrameMkLst>
        </pc:graphicFrameChg>
      </pc:sldChg>
      <pc:sldChg chg="addSp delSp modSp mod">
        <pc:chgData name="Jasper Dobbins" userId="4b7fe71514ded2bd" providerId="LiveId" clId="{C802CA22-9053-4F89-B212-FF0FC0391BC1}" dt="2023-08-04T13:59:30.063" v="711" actId="404"/>
        <pc:sldMkLst>
          <pc:docMk/>
          <pc:sldMk cId="1385553969" sldId="302"/>
        </pc:sldMkLst>
        <pc:spChg chg="del">
          <ac:chgData name="Jasper Dobbins" userId="4b7fe71514ded2bd" providerId="LiveId" clId="{C802CA22-9053-4F89-B212-FF0FC0391BC1}" dt="2023-08-04T13:48:04.764" v="487" actId="478"/>
          <ac:spMkLst>
            <pc:docMk/>
            <pc:sldMk cId="1385553969" sldId="302"/>
            <ac:spMk id="2" creationId="{8B78C759-C687-440F-8CAE-D3071F1AB630}"/>
          </ac:spMkLst>
        </pc:spChg>
        <pc:spChg chg="del mod">
          <ac:chgData name="Jasper Dobbins" userId="4b7fe71514ded2bd" providerId="LiveId" clId="{C802CA22-9053-4F89-B212-FF0FC0391BC1}" dt="2023-08-04T13:50:53.031" v="490" actId="12084"/>
          <ac:spMkLst>
            <pc:docMk/>
            <pc:sldMk cId="1385553969" sldId="302"/>
            <ac:spMk id="3" creationId="{AB0AB2AC-B7E6-6849-9AE9-697369407F8F}"/>
          </ac:spMkLst>
        </pc:spChg>
        <pc:spChg chg="add mod">
          <ac:chgData name="Jasper Dobbins" userId="4b7fe71514ded2bd" providerId="LiveId" clId="{C802CA22-9053-4F89-B212-FF0FC0391BC1}" dt="2023-08-04T13:59:30.063" v="711" actId="404"/>
          <ac:spMkLst>
            <pc:docMk/>
            <pc:sldMk cId="1385553969" sldId="302"/>
            <ac:spMk id="7" creationId="{8FE6C8C9-CFBD-342F-5EA7-A435E666AC8B}"/>
          </ac:spMkLst>
        </pc:spChg>
        <pc:graphicFrameChg chg="add mod">
          <ac:chgData name="Jasper Dobbins" userId="4b7fe71514ded2bd" providerId="LiveId" clId="{C802CA22-9053-4F89-B212-FF0FC0391BC1}" dt="2023-08-04T13:56:12.004" v="667" actId="12100"/>
          <ac:graphicFrameMkLst>
            <pc:docMk/>
            <pc:sldMk cId="1385553969" sldId="302"/>
            <ac:graphicFrameMk id="5" creationId="{0609FD29-DA11-4968-4AA9-288FDA1E8418}"/>
          </ac:graphicFrameMkLst>
        </pc:graphicFrameChg>
      </pc:sldChg>
      <pc:sldChg chg="addSp modSp mod setBg">
        <pc:chgData name="Jasper Dobbins" userId="4b7fe71514ded2bd" providerId="LiveId" clId="{C802CA22-9053-4F89-B212-FF0FC0391BC1}" dt="2023-08-04T20:28:43.714" v="9516"/>
        <pc:sldMkLst>
          <pc:docMk/>
          <pc:sldMk cId="334532777" sldId="303"/>
        </pc:sldMkLst>
        <pc:spChg chg="add mod">
          <ac:chgData name="Jasper Dobbins" userId="4b7fe71514ded2bd" providerId="LiveId" clId="{C802CA22-9053-4F89-B212-FF0FC0391BC1}" dt="2023-08-04T20:28:43.714" v="9516"/>
          <ac:spMkLst>
            <pc:docMk/>
            <pc:sldMk cId="334532777" sldId="303"/>
            <ac:spMk id="2" creationId="{B494EA18-8036-5F9D-561D-ADF2F66DA13F}"/>
          </ac:spMkLst>
        </pc:spChg>
        <pc:spChg chg="mod">
          <ac:chgData name="Jasper Dobbins" userId="4b7fe71514ded2bd" providerId="LiveId" clId="{C802CA22-9053-4F89-B212-FF0FC0391BC1}" dt="2023-08-04T15:26:15.109" v="3074" actId="1076"/>
          <ac:spMkLst>
            <pc:docMk/>
            <pc:sldMk cId="334532777" sldId="303"/>
            <ac:spMk id="3" creationId="{519FC08B-7D2E-43A5-A528-821DCDCCCC82}"/>
          </ac:spMkLst>
        </pc:spChg>
        <pc:spChg chg="mod ord">
          <ac:chgData name="Jasper Dobbins" userId="4b7fe71514ded2bd" providerId="LiveId" clId="{C802CA22-9053-4F89-B212-FF0FC0391BC1}" dt="2023-08-04T15:26:07.973" v="3073" actId="26606"/>
          <ac:spMkLst>
            <pc:docMk/>
            <pc:sldMk cId="334532777" sldId="303"/>
            <ac:spMk id="4" creationId="{9ADB26FF-76AA-124F-92D8-C93C45D216A8}"/>
          </ac:spMkLst>
        </pc:spChg>
        <pc:spChg chg="mod ord">
          <ac:chgData name="Jasper Dobbins" userId="4b7fe71514ded2bd" providerId="LiveId" clId="{C802CA22-9053-4F89-B212-FF0FC0391BC1}" dt="2023-08-04T15:26:36.722" v="3077" actId="5793"/>
          <ac:spMkLst>
            <pc:docMk/>
            <pc:sldMk cId="334532777" sldId="303"/>
            <ac:spMk id="5" creationId="{1B07C49E-AFFC-EC46-8930-E4D428F5F943}"/>
          </ac:spMkLst>
        </pc:spChg>
        <pc:grpChg chg="add">
          <ac:chgData name="Jasper Dobbins" userId="4b7fe71514ded2bd" providerId="LiveId" clId="{C802CA22-9053-4F89-B212-FF0FC0391BC1}" dt="2023-08-04T15:26:07.973" v="3073" actId="26606"/>
          <ac:grpSpMkLst>
            <pc:docMk/>
            <pc:sldMk cId="334532777" sldId="303"/>
            <ac:grpSpMk id="11" creationId="{5EFBDE31-BB3E-6CFC-23CD-B5976DA38438}"/>
          </ac:grpSpMkLst>
        </pc:grpChg>
        <pc:picChg chg="add">
          <ac:chgData name="Jasper Dobbins" userId="4b7fe71514ded2bd" providerId="LiveId" clId="{C802CA22-9053-4F89-B212-FF0FC0391BC1}" dt="2023-08-04T15:26:07.973" v="3073" actId="26606"/>
          <ac:picMkLst>
            <pc:docMk/>
            <pc:sldMk cId="334532777" sldId="303"/>
            <ac:picMk id="7" creationId="{5CC17516-69EA-DF66-E1A5-4B863C4ECC39}"/>
          </ac:picMkLst>
        </pc:picChg>
      </pc:sldChg>
      <pc:sldChg chg="addSp delSp modSp mod">
        <pc:chgData name="Jasper Dobbins" userId="4b7fe71514ded2bd" providerId="LiveId" clId="{C802CA22-9053-4F89-B212-FF0FC0391BC1}" dt="2023-08-04T16:54:37.425" v="4836"/>
        <pc:sldMkLst>
          <pc:docMk/>
          <pc:sldMk cId="3869789237" sldId="304"/>
        </pc:sldMkLst>
        <pc:spChg chg="del mod">
          <ac:chgData name="Jasper Dobbins" userId="4b7fe71514ded2bd" providerId="LiveId" clId="{C802CA22-9053-4F89-B212-FF0FC0391BC1}" dt="2023-08-04T16:45:47.582" v="4803" actId="478"/>
          <ac:spMkLst>
            <pc:docMk/>
            <pc:sldMk cId="3869789237" sldId="304"/>
            <ac:spMk id="3" creationId="{373827F3-F386-AA4E-80ED-D86DEF8C158D}"/>
          </ac:spMkLst>
        </pc:spChg>
        <pc:spChg chg="add mod">
          <ac:chgData name="Jasper Dobbins" userId="4b7fe71514ded2bd" providerId="LiveId" clId="{C802CA22-9053-4F89-B212-FF0FC0391BC1}" dt="2023-08-04T16:54:37.425" v="4836"/>
          <ac:spMkLst>
            <pc:docMk/>
            <pc:sldMk cId="3869789237" sldId="304"/>
            <ac:spMk id="7" creationId="{8C90C1CB-1F8A-E109-6968-DB8E4C823A1A}"/>
          </ac:spMkLst>
        </pc:spChg>
        <pc:picChg chg="add mod">
          <ac:chgData name="Jasper Dobbins" userId="4b7fe71514ded2bd" providerId="LiveId" clId="{C802CA22-9053-4F89-B212-FF0FC0391BC1}" dt="2023-08-04T16:46:03.301" v="4807" actId="1076"/>
          <ac:picMkLst>
            <pc:docMk/>
            <pc:sldMk cId="3869789237" sldId="304"/>
            <ac:picMk id="6" creationId="{3EB4CFE8-A083-4C7A-16E0-D2CA92D94B46}"/>
          </ac:picMkLst>
        </pc:picChg>
      </pc:sldChg>
      <pc:sldChg chg="addSp delSp modSp mod setBg">
        <pc:chgData name="Jasper Dobbins" userId="4b7fe71514ded2bd" providerId="LiveId" clId="{C802CA22-9053-4F89-B212-FF0FC0391BC1}" dt="2023-08-04T16:54:14.504" v="4834"/>
        <pc:sldMkLst>
          <pc:docMk/>
          <pc:sldMk cId="80090182" sldId="305"/>
        </pc:sldMkLst>
        <pc:spChg chg="del">
          <ac:chgData name="Jasper Dobbins" userId="4b7fe71514ded2bd" providerId="LiveId" clId="{C802CA22-9053-4F89-B212-FF0FC0391BC1}" dt="2023-08-04T16:49:54.032" v="4808" actId="478"/>
          <ac:spMkLst>
            <pc:docMk/>
            <pc:sldMk cId="80090182" sldId="305"/>
            <ac:spMk id="3" creationId="{373827F3-F386-AA4E-80ED-D86DEF8C158D}"/>
          </ac:spMkLst>
        </pc:spChg>
        <pc:spChg chg="mod">
          <ac:chgData name="Jasper Dobbins" userId="4b7fe71514ded2bd" providerId="LiveId" clId="{C802CA22-9053-4F89-B212-FF0FC0391BC1}" dt="2023-08-04T16:50:26.350" v="4811" actId="26606"/>
          <ac:spMkLst>
            <pc:docMk/>
            <pc:sldMk cId="80090182" sldId="305"/>
            <ac:spMk id="4" creationId="{D4811A61-F7FB-4B19-9ED1-E0E2554A5BE8}"/>
          </ac:spMkLst>
        </pc:spChg>
        <pc:spChg chg="mod ord">
          <ac:chgData name="Jasper Dobbins" userId="4b7fe71514ded2bd" providerId="LiveId" clId="{C802CA22-9053-4F89-B212-FF0FC0391BC1}" dt="2023-08-04T16:50:26.350" v="4811" actId="26606"/>
          <ac:spMkLst>
            <pc:docMk/>
            <pc:sldMk cId="80090182" sldId="305"/>
            <ac:spMk id="5" creationId="{31BF7889-073A-E045-A3F2-45D63BD0FDC0}"/>
          </ac:spMkLst>
        </pc:spChg>
        <pc:spChg chg="add mod">
          <ac:chgData name="Jasper Dobbins" userId="4b7fe71514ded2bd" providerId="LiveId" clId="{C802CA22-9053-4F89-B212-FF0FC0391BC1}" dt="2023-08-04T16:54:14.504" v="4834"/>
          <ac:spMkLst>
            <pc:docMk/>
            <pc:sldMk cId="80090182" sldId="305"/>
            <ac:spMk id="7" creationId="{4F2E1995-A4B2-AA8E-774F-5B161C4A3D60}"/>
          </ac:spMkLst>
        </pc:spChg>
        <pc:spChg chg="add">
          <ac:chgData name="Jasper Dobbins" userId="4b7fe71514ded2bd" providerId="LiveId" clId="{C802CA22-9053-4F89-B212-FF0FC0391BC1}" dt="2023-08-04T16:50:26.350" v="4811" actId="26606"/>
          <ac:spMkLst>
            <pc:docMk/>
            <pc:sldMk cId="80090182" sldId="305"/>
            <ac:spMk id="11" creationId="{A8384FB5-9ADC-4DDC-881B-597D56F5B15D}"/>
          </ac:spMkLst>
        </pc:spChg>
        <pc:spChg chg="add">
          <ac:chgData name="Jasper Dobbins" userId="4b7fe71514ded2bd" providerId="LiveId" clId="{C802CA22-9053-4F89-B212-FF0FC0391BC1}" dt="2023-08-04T16:50:26.350" v="4811" actId="26606"/>
          <ac:spMkLst>
            <pc:docMk/>
            <pc:sldMk cId="80090182" sldId="305"/>
            <ac:spMk id="13" creationId="{91E5A9A7-95C6-4F4F-B00E-C82E07FE62EF}"/>
          </ac:spMkLst>
        </pc:spChg>
        <pc:spChg chg="add">
          <ac:chgData name="Jasper Dobbins" userId="4b7fe71514ded2bd" providerId="LiveId" clId="{C802CA22-9053-4F89-B212-FF0FC0391BC1}" dt="2023-08-04T16:50:26.350" v="4811" actId="26606"/>
          <ac:spMkLst>
            <pc:docMk/>
            <pc:sldMk cId="80090182" sldId="305"/>
            <ac:spMk id="15" creationId="{D07DD2DE-F619-49DD-B5E7-03A290FF4ED1}"/>
          </ac:spMkLst>
        </pc:spChg>
        <pc:spChg chg="add">
          <ac:chgData name="Jasper Dobbins" userId="4b7fe71514ded2bd" providerId="LiveId" clId="{C802CA22-9053-4F89-B212-FF0FC0391BC1}" dt="2023-08-04T16:50:26.350" v="4811" actId="26606"/>
          <ac:spMkLst>
            <pc:docMk/>
            <pc:sldMk cId="80090182" sldId="305"/>
            <ac:spMk id="17" creationId="{85149191-5F60-4A28-AAFF-039F96B0F3EC}"/>
          </ac:spMkLst>
        </pc:spChg>
        <pc:spChg chg="add">
          <ac:chgData name="Jasper Dobbins" userId="4b7fe71514ded2bd" providerId="LiveId" clId="{C802CA22-9053-4F89-B212-FF0FC0391BC1}" dt="2023-08-04T16:50:26.350" v="4811" actId="26606"/>
          <ac:spMkLst>
            <pc:docMk/>
            <pc:sldMk cId="80090182" sldId="305"/>
            <ac:spMk id="19" creationId="{F8260ED5-17F7-4158-B241-D51DD4CF1B7E}"/>
          </ac:spMkLst>
        </pc:spChg>
        <pc:picChg chg="add mod">
          <ac:chgData name="Jasper Dobbins" userId="4b7fe71514ded2bd" providerId="LiveId" clId="{C802CA22-9053-4F89-B212-FF0FC0391BC1}" dt="2023-08-04T16:50:48.713" v="4812" actId="14100"/>
          <ac:picMkLst>
            <pc:docMk/>
            <pc:sldMk cId="80090182" sldId="305"/>
            <ac:picMk id="6" creationId="{4496645B-B7D8-7C90-5021-D351BE459214}"/>
          </ac:picMkLst>
        </pc:picChg>
      </pc:sldChg>
      <pc:sldChg chg="addSp delSp modSp mod">
        <pc:chgData name="Jasper Dobbins" userId="4b7fe71514ded2bd" providerId="LiveId" clId="{C802CA22-9053-4F89-B212-FF0FC0391BC1}" dt="2023-08-04T17:01:29.427" v="4848"/>
        <pc:sldMkLst>
          <pc:docMk/>
          <pc:sldMk cId="3145340593" sldId="306"/>
        </pc:sldMkLst>
        <pc:spChg chg="del">
          <ac:chgData name="Jasper Dobbins" userId="4b7fe71514ded2bd" providerId="LiveId" clId="{C802CA22-9053-4F89-B212-FF0FC0391BC1}" dt="2023-08-04T17:01:01.837" v="4844" actId="478"/>
          <ac:spMkLst>
            <pc:docMk/>
            <pc:sldMk cId="3145340593" sldId="306"/>
            <ac:spMk id="3" creationId="{373827F3-F386-AA4E-80ED-D86DEF8C158D}"/>
          </ac:spMkLst>
        </pc:spChg>
        <pc:spChg chg="add mod">
          <ac:chgData name="Jasper Dobbins" userId="4b7fe71514ded2bd" providerId="LiveId" clId="{C802CA22-9053-4F89-B212-FF0FC0391BC1}" dt="2023-08-04T17:01:29.427" v="4848"/>
          <ac:spMkLst>
            <pc:docMk/>
            <pc:sldMk cId="3145340593" sldId="306"/>
            <ac:spMk id="7" creationId="{CAD83288-7D71-1669-C43D-28134358D635}"/>
          </ac:spMkLst>
        </pc:spChg>
        <pc:picChg chg="add mod">
          <ac:chgData name="Jasper Dobbins" userId="4b7fe71514ded2bd" providerId="LiveId" clId="{C802CA22-9053-4F89-B212-FF0FC0391BC1}" dt="2023-08-04T17:01:13.659" v="4847" actId="14100"/>
          <ac:picMkLst>
            <pc:docMk/>
            <pc:sldMk cId="3145340593" sldId="306"/>
            <ac:picMk id="6" creationId="{32ECDD96-E338-30FE-41F5-3BD1B93F7343}"/>
          </ac:picMkLst>
        </pc:picChg>
      </pc:sldChg>
      <pc:sldChg chg="addSp delSp modSp mod">
        <pc:chgData name="Jasper Dobbins" userId="4b7fe71514ded2bd" providerId="LiveId" clId="{C802CA22-9053-4F89-B212-FF0FC0391BC1}" dt="2023-08-04T17:00:04.846" v="4843"/>
        <pc:sldMkLst>
          <pc:docMk/>
          <pc:sldMk cId="1106727586" sldId="307"/>
        </pc:sldMkLst>
        <pc:spChg chg="del">
          <ac:chgData name="Jasper Dobbins" userId="4b7fe71514ded2bd" providerId="LiveId" clId="{C802CA22-9053-4F89-B212-FF0FC0391BC1}" dt="2023-08-04T16:56:17.161" v="4837" actId="478"/>
          <ac:spMkLst>
            <pc:docMk/>
            <pc:sldMk cId="1106727586" sldId="307"/>
            <ac:spMk id="3" creationId="{373827F3-F386-AA4E-80ED-D86DEF8C158D}"/>
          </ac:spMkLst>
        </pc:spChg>
        <pc:spChg chg="add mod">
          <ac:chgData name="Jasper Dobbins" userId="4b7fe71514ded2bd" providerId="LiveId" clId="{C802CA22-9053-4F89-B212-FF0FC0391BC1}" dt="2023-08-04T17:00:04.846" v="4843"/>
          <ac:spMkLst>
            <pc:docMk/>
            <pc:sldMk cId="1106727586" sldId="307"/>
            <ac:spMk id="7" creationId="{B2017406-DA81-85FF-F5F5-2CF798B21B84}"/>
          </ac:spMkLst>
        </pc:spChg>
        <pc:picChg chg="add mod">
          <ac:chgData name="Jasper Dobbins" userId="4b7fe71514ded2bd" providerId="LiveId" clId="{C802CA22-9053-4F89-B212-FF0FC0391BC1}" dt="2023-08-04T16:56:32.105" v="4842" actId="1076"/>
          <ac:picMkLst>
            <pc:docMk/>
            <pc:sldMk cId="1106727586" sldId="307"/>
            <ac:picMk id="6" creationId="{4961EA86-C927-DFBE-8C47-C7FB4A619425}"/>
          </ac:picMkLst>
        </pc:picChg>
      </pc:sldChg>
      <pc:sldChg chg="addSp delSp modSp mod setBg">
        <pc:chgData name="Jasper Dobbins" userId="4b7fe71514ded2bd" providerId="LiveId" clId="{C802CA22-9053-4F89-B212-FF0FC0391BC1}" dt="2023-08-04T17:03:11.977" v="4857" actId="1076"/>
        <pc:sldMkLst>
          <pc:docMk/>
          <pc:sldMk cId="706594483" sldId="308"/>
        </pc:sldMkLst>
        <pc:spChg chg="del">
          <ac:chgData name="Jasper Dobbins" userId="4b7fe71514ded2bd" providerId="LiveId" clId="{C802CA22-9053-4F89-B212-FF0FC0391BC1}" dt="2023-08-04T17:01:39.849" v="4849" actId="478"/>
          <ac:spMkLst>
            <pc:docMk/>
            <pc:sldMk cId="706594483" sldId="308"/>
            <ac:spMk id="3" creationId="{373827F3-F386-AA4E-80ED-D86DEF8C158D}"/>
          </ac:spMkLst>
        </pc:spChg>
        <pc:spChg chg="mod">
          <ac:chgData name="Jasper Dobbins" userId="4b7fe71514ded2bd" providerId="LiveId" clId="{C802CA22-9053-4F89-B212-FF0FC0391BC1}" dt="2023-08-04T17:02:30.825" v="4854" actId="26606"/>
          <ac:spMkLst>
            <pc:docMk/>
            <pc:sldMk cId="706594483" sldId="308"/>
            <ac:spMk id="4" creationId="{6D35FD2D-1BD2-45D7-B015-1A96C241520B}"/>
          </ac:spMkLst>
        </pc:spChg>
        <pc:spChg chg="mod ord">
          <ac:chgData name="Jasper Dobbins" userId="4b7fe71514ded2bd" providerId="LiveId" clId="{C802CA22-9053-4F89-B212-FF0FC0391BC1}" dt="2023-08-04T17:02:30.825" v="4854" actId="26606"/>
          <ac:spMkLst>
            <pc:docMk/>
            <pc:sldMk cId="706594483" sldId="308"/>
            <ac:spMk id="5" creationId="{31BF7889-073A-E045-A3F2-45D63BD0FDC0}"/>
          </ac:spMkLst>
        </pc:spChg>
        <pc:spChg chg="add mod">
          <ac:chgData name="Jasper Dobbins" userId="4b7fe71514ded2bd" providerId="LiveId" clId="{C802CA22-9053-4F89-B212-FF0FC0391BC1}" dt="2023-08-04T17:03:11.977" v="4857" actId="1076"/>
          <ac:spMkLst>
            <pc:docMk/>
            <pc:sldMk cId="706594483" sldId="308"/>
            <ac:spMk id="7" creationId="{BFE23AD3-8BB9-FB69-43CA-1B402A0B81C2}"/>
          </ac:spMkLst>
        </pc:spChg>
        <pc:spChg chg="add del">
          <ac:chgData name="Jasper Dobbins" userId="4b7fe71514ded2bd" providerId="LiveId" clId="{C802CA22-9053-4F89-B212-FF0FC0391BC1}" dt="2023-08-04T17:02:30.820" v="4853" actId="26606"/>
          <ac:spMkLst>
            <pc:docMk/>
            <pc:sldMk cId="706594483" sldId="308"/>
            <ac:spMk id="11" creationId="{6753252F-4873-4F63-801D-CC719279A7D5}"/>
          </ac:spMkLst>
        </pc:spChg>
        <pc:spChg chg="add del">
          <ac:chgData name="Jasper Dobbins" userId="4b7fe71514ded2bd" providerId="LiveId" clId="{C802CA22-9053-4F89-B212-FF0FC0391BC1}" dt="2023-08-04T17:02:30.820" v="4853" actId="26606"/>
          <ac:spMkLst>
            <pc:docMk/>
            <pc:sldMk cId="706594483" sldId="308"/>
            <ac:spMk id="13" creationId="{047C8CCB-F95D-4249-92DD-651249D3535A}"/>
          </ac:spMkLst>
        </pc:spChg>
        <pc:spChg chg="add">
          <ac:chgData name="Jasper Dobbins" userId="4b7fe71514ded2bd" providerId="LiveId" clId="{C802CA22-9053-4F89-B212-FF0FC0391BC1}" dt="2023-08-04T17:02:30.825" v="4854" actId="26606"/>
          <ac:spMkLst>
            <pc:docMk/>
            <pc:sldMk cId="706594483" sldId="308"/>
            <ac:spMk id="15" creationId="{D07DD2DE-F619-49DD-B5E7-03A290FF4ED1}"/>
          </ac:spMkLst>
        </pc:spChg>
        <pc:spChg chg="add">
          <ac:chgData name="Jasper Dobbins" userId="4b7fe71514ded2bd" providerId="LiveId" clId="{C802CA22-9053-4F89-B212-FF0FC0391BC1}" dt="2023-08-04T17:02:30.825" v="4854" actId="26606"/>
          <ac:spMkLst>
            <pc:docMk/>
            <pc:sldMk cId="706594483" sldId="308"/>
            <ac:spMk id="16" creationId="{A8384FB5-9ADC-4DDC-881B-597D56F5B15D}"/>
          </ac:spMkLst>
        </pc:spChg>
        <pc:spChg chg="add">
          <ac:chgData name="Jasper Dobbins" userId="4b7fe71514ded2bd" providerId="LiveId" clId="{C802CA22-9053-4F89-B212-FF0FC0391BC1}" dt="2023-08-04T17:02:30.825" v="4854" actId="26606"/>
          <ac:spMkLst>
            <pc:docMk/>
            <pc:sldMk cId="706594483" sldId="308"/>
            <ac:spMk id="17" creationId="{85149191-5F60-4A28-AAFF-039F96B0F3EC}"/>
          </ac:spMkLst>
        </pc:spChg>
        <pc:spChg chg="add">
          <ac:chgData name="Jasper Dobbins" userId="4b7fe71514ded2bd" providerId="LiveId" clId="{C802CA22-9053-4F89-B212-FF0FC0391BC1}" dt="2023-08-04T17:02:30.825" v="4854" actId="26606"/>
          <ac:spMkLst>
            <pc:docMk/>
            <pc:sldMk cId="706594483" sldId="308"/>
            <ac:spMk id="18" creationId="{91E5A9A7-95C6-4F4F-B00E-C82E07FE62EF}"/>
          </ac:spMkLst>
        </pc:spChg>
        <pc:spChg chg="add">
          <ac:chgData name="Jasper Dobbins" userId="4b7fe71514ded2bd" providerId="LiveId" clId="{C802CA22-9053-4F89-B212-FF0FC0391BC1}" dt="2023-08-04T17:02:30.825" v="4854" actId="26606"/>
          <ac:spMkLst>
            <pc:docMk/>
            <pc:sldMk cId="706594483" sldId="308"/>
            <ac:spMk id="19" creationId="{F8260ED5-17F7-4158-B241-D51DD4CF1B7E}"/>
          </ac:spMkLst>
        </pc:spChg>
        <pc:picChg chg="add mod">
          <ac:chgData name="Jasper Dobbins" userId="4b7fe71514ded2bd" providerId="LiveId" clId="{C802CA22-9053-4F89-B212-FF0FC0391BC1}" dt="2023-08-04T17:02:50.411" v="4855" actId="1076"/>
          <ac:picMkLst>
            <pc:docMk/>
            <pc:sldMk cId="706594483" sldId="308"/>
            <ac:picMk id="6" creationId="{24BD305B-5F5C-1AFA-90C9-019E77CF9EA2}"/>
          </ac:picMkLst>
        </pc:picChg>
      </pc:sldChg>
      <pc:sldChg chg="addSp delSp modSp mod">
        <pc:chgData name="Jasper Dobbins" userId="4b7fe71514ded2bd" providerId="LiveId" clId="{C802CA22-9053-4F89-B212-FF0FC0391BC1}" dt="2023-08-04T17:12:03.794" v="5032"/>
        <pc:sldMkLst>
          <pc:docMk/>
          <pc:sldMk cId="1794738657" sldId="309"/>
        </pc:sldMkLst>
        <pc:spChg chg="del">
          <ac:chgData name="Jasper Dobbins" userId="4b7fe71514ded2bd" providerId="LiveId" clId="{C802CA22-9053-4F89-B212-FF0FC0391BC1}" dt="2023-08-04T17:08:13.967" v="5028" actId="478"/>
          <ac:spMkLst>
            <pc:docMk/>
            <pc:sldMk cId="1794738657" sldId="309"/>
            <ac:spMk id="5" creationId="{1B07C49E-AFFC-EC46-8930-E4D428F5F943}"/>
          </ac:spMkLst>
        </pc:spChg>
        <pc:spChg chg="add mod">
          <ac:chgData name="Jasper Dobbins" userId="4b7fe71514ded2bd" providerId="LiveId" clId="{C802CA22-9053-4F89-B212-FF0FC0391BC1}" dt="2023-08-04T17:12:03.794" v="5032"/>
          <ac:spMkLst>
            <pc:docMk/>
            <pc:sldMk cId="1794738657" sldId="309"/>
            <ac:spMk id="7" creationId="{436408C6-11C8-F0FF-09CE-9F83FF2CB877}"/>
          </ac:spMkLst>
        </pc:spChg>
        <pc:picChg chg="add mod">
          <ac:chgData name="Jasper Dobbins" userId="4b7fe71514ded2bd" providerId="LiveId" clId="{C802CA22-9053-4F89-B212-FF0FC0391BC1}" dt="2023-08-04T17:10:17.420" v="5031" actId="14100"/>
          <ac:picMkLst>
            <pc:docMk/>
            <pc:sldMk cId="1794738657" sldId="309"/>
            <ac:picMk id="6" creationId="{2F515317-394B-E952-39BB-028B3072C905}"/>
          </ac:picMkLst>
        </pc:picChg>
      </pc:sldChg>
      <pc:sldChg chg="addSp delSp modSp mod">
        <pc:chgData name="Jasper Dobbins" userId="4b7fe71514ded2bd" providerId="LiveId" clId="{C802CA22-9053-4F89-B212-FF0FC0391BC1}" dt="2023-08-04T17:26:26.656" v="5160" actId="20577"/>
        <pc:sldMkLst>
          <pc:docMk/>
          <pc:sldMk cId="4010014743" sldId="310"/>
        </pc:sldMkLst>
        <pc:spChg chg="del">
          <ac:chgData name="Jasper Dobbins" userId="4b7fe71514ded2bd" providerId="LiveId" clId="{C802CA22-9053-4F89-B212-FF0FC0391BC1}" dt="2023-08-04T17:12:42.951" v="5033" actId="478"/>
          <ac:spMkLst>
            <pc:docMk/>
            <pc:sldMk cId="4010014743" sldId="310"/>
            <ac:spMk id="5" creationId="{1B07C49E-AFFC-EC46-8930-E4D428F5F943}"/>
          </ac:spMkLst>
        </pc:spChg>
        <pc:spChg chg="add mod">
          <ac:chgData name="Jasper Dobbins" userId="4b7fe71514ded2bd" providerId="LiveId" clId="{C802CA22-9053-4F89-B212-FF0FC0391BC1}" dt="2023-08-04T17:13:09.820" v="5037"/>
          <ac:spMkLst>
            <pc:docMk/>
            <pc:sldMk cId="4010014743" sldId="310"/>
            <ac:spMk id="7" creationId="{27BF08BA-C595-6824-E93C-FB0207075A77}"/>
          </ac:spMkLst>
        </pc:spChg>
        <pc:spChg chg="add mod">
          <ac:chgData name="Jasper Dobbins" userId="4b7fe71514ded2bd" providerId="LiveId" clId="{C802CA22-9053-4F89-B212-FF0FC0391BC1}" dt="2023-08-04T17:26:26.656" v="5160" actId="20577"/>
          <ac:spMkLst>
            <pc:docMk/>
            <pc:sldMk cId="4010014743" sldId="310"/>
            <ac:spMk id="8" creationId="{77B36926-CE83-2D13-096B-2BAF42E37524}"/>
          </ac:spMkLst>
        </pc:spChg>
        <pc:picChg chg="add mod">
          <ac:chgData name="Jasper Dobbins" userId="4b7fe71514ded2bd" providerId="LiveId" clId="{C802CA22-9053-4F89-B212-FF0FC0391BC1}" dt="2023-08-04T17:12:50.831" v="5036" actId="14100"/>
          <ac:picMkLst>
            <pc:docMk/>
            <pc:sldMk cId="4010014743" sldId="310"/>
            <ac:picMk id="6" creationId="{8D7FB2FD-6B48-2FD1-5110-48C09981BA15}"/>
          </ac:picMkLst>
        </pc:picChg>
      </pc:sldChg>
      <pc:sldChg chg="addSp delSp modSp mod">
        <pc:chgData name="Jasper Dobbins" userId="4b7fe71514ded2bd" providerId="LiveId" clId="{C802CA22-9053-4F89-B212-FF0FC0391BC1}" dt="2023-08-04T17:27:32.986" v="5248" actId="20577"/>
        <pc:sldMkLst>
          <pc:docMk/>
          <pc:sldMk cId="2735560525" sldId="311"/>
        </pc:sldMkLst>
        <pc:spChg chg="del">
          <ac:chgData name="Jasper Dobbins" userId="4b7fe71514ded2bd" providerId="LiveId" clId="{C802CA22-9053-4F89-B212-FF0FC0391BC1}" dt="2023-08-04T17:14:00.896" v="5038" actId="478"/>
          <ac:spMkLst>
            <pc:docMk/>
            <pc:sldMk cId="2735560525" sldId="311"/>
            <ac:spMk id="5" creationId="{1B07C49E-AFFC-EC46-8930-E4D428F5F943}"/>
          </ac:spMkLst>
        </pc:spChg>
        <pc:spChg chg="add mod">
          <ac:chgData name="Jasper Dobbins" userId="4b7fe71514ded2bd" providerId="LiveId" clId="{C802CA22-9053-4F89-B212-FF0FC0391BC1}" dt="2023-08-04T17:14:20.520" v="5042"/>
          <ac:spMkLst>
            <pc:docMk/>
            <pc:sldMk cId="2735560525" sldId="311"/>
            <ac:spMk id="7" creationId="{3C248B34-59EA-B982-0E3B-37E2A0DB94F2}"/>
          </ac:spMkLst>
        </pc:spChg>
        <pc:spChg chg="add mod">
          <ac:chgData name="Jasper Dobbins" userId="4b7fe71514ded2bd" providerId="LiveId" clId="{C802CA22-9053-4F89-B212-FF0FC0391BC1}" dt="2023-08-04T17:27:32.986" v="5248" actId="20577"/>
          <ac:spMkLst>
            <pc:docMk/>
            <pc:sldMk cId="2735560525" sldId="311"/>
            <ac:spMk id="8" creationId="{984E0232-43D1-2A8F-D38E-CD31786EB4E9}"/>
          </ac:spMkLst>
        </pc:spChg>
        <pc:picChg chg="add mod">
          <ac:chgData name="Jasper Dobbins" userId="4b7fe71514ded2bd" providerId="LiveId" clId="{C802CA22-9053-4F89-B212-FF0FC0391BC1}" dt="2023-08-04T17:14:10.744" v="5041" actId="14100"/>
          <ac:picMkLst>
            <pc:docMk/>
            <pc:sldMk cId="2735560525" sldId="311"/>
            <ac:picMk id="6" creationId="{A80C6F76-CCC7-22CC-320D-1E68851CD0FB}"/>
          </ac:picMkLst>
        </pc:picChg>
      </pc:sldChg>
      <pc:sldChg chg="addSp delSp modSp mod">
        <pc:chgData name="Jasper Dobbins" userId="4b7fe71514ded2bd" providerId="LiveId" clId="{C802CA22-9053-4F89-B212-FF0FC0391BC1}" dt="2023-08-04T17:28:32.148" v="5317" actId="20577"/>
        <pc:sldMkLst>
          <pc:docMk/>
          <pc:sldMk cId="1434679925" sldId="312"/>
        </pc:sldMkLst>
        <pc:spChg chg="del">
          <ac:chgData name="Jasper Dobbins" userId="4b7fe71514ded2bd" providerId="LiveId" clId="{C802CA22-9053-4F89-B212-FF0FC0391BC1}" dt="2023-08-04T17:14:54.838" v="5043" actId="478"/>
          <ac:spMkLst>
            <pc:docMk/>
            <pc:sldMk cId="1434679925" sldId="312"/>
            <ac:spMk id="5" creationId="{1B07C49E-AFFC-EC46-8930-E4D428F5F943}"/>
          </ac:spMkLst>
        </pc:spChg>
        <pc:spChg chg="add mod">
          <ac:chgData name="Jasper Dobbins" userId="4b7fe71514ded2bd" providerId="LiveId" clId="{C802CA22-9053-4F89-B212-FF0FC0391BC1}" dt="2023-08-04T17:15:15.767" v="5047"/>
          <ac:spMkLst>
            <pc:docMk/>
            <pc:sldMk cId="1434679925" sldId="312"/>
            <ac:spMk id="7" creationId="{961A1550-B0D3-8CFD-F556-75D431FE6C5E}"/>
          </ac:spMkLst>
        </pc:spChg>
        <pc:spChg chg="add mod">
          <ac:chgData name="Jasper Dobbins" userId="4b7fe71514ded2bd" providerId="LiveId" clId="{C802CA22-9053-4F89-B212-FF0FC0391BC1}" dt="2023-08-04T17:28:32.148" v="5317" actId="20577"/>
          <ac:spMkLst>
            <pc:docMk/>
            <pc:sldMk cId="1434679925" sldId="312"/>
            <ac:spMk id="8" creationId="{C2265F90-DE16-07EA-A787-1512DD1E5085}"/>
          </ac:spMkLst>
        </pc:spChg>
        <pc:picChg chg="add mod">
          <ac:chgData name="Jasper Dobbins" userId="4b7fe71514ded2bd" providerId="LiveId" clId="{C802CA22-9053-4F89-B212-FF0FC0391BC1}" dt="2023-08-04T17:15:06.027" v="5046" actId="14100"/>
          <ac:picMkLst>
            <pc:docMk/>
            <pc:sldMk cId="1434679925" sldId="312"/>
            <ac:picMk id="6" creationId="{8A9D6377-2D53-0A4D-82A0-210B70941C8F}"/>
          </ac:picMkLst>
        </pc:picChg>
      </pc:sldChg>
      <pc:sldChg chg="addSp delSp modSp mod">
        <pc:chgData name="Jasper Dobbins" userId="4b7fe71514ded2bd" providerId="LiveId" clId="{C802CA22-9053-4F89-B212-FF0FC0391BC1}" dt="2023-08-04T17:32:21.155" v="5564" actId="20577"/>
        <pc:sldMkLst>
          <pc:docMk/>
          <pc:sldMk cId="1756972646" sldId="313"/>
        </pc:sldMkLst>
        <pc:spChg chg="del">
          <ac:chgData name="Jasper Dobbins" userId="4b7fe71514ded2bd" providerId="LiveId" clId="{C802CA22-9053-4F89-B212-FF0FC0391BC1}" dt="2023-08-04T17:20:32.081" v="5052" actId="478"/>
          <ac:spMkLst>
            <pc:docMk/>
            <pc:sldMk cId="1756972646" sldId="313"/>
            <ac:spMk id="5" creationId="{1B07C49E-AFFC-EC46-8930-E4D428F5F943}"/>
          </ac:spMkLst>
        </pc:spChg>
        <pc:spChg chg="add mod">
          <ac:chgData name="Jasper Dobbins" userId="4b7fe71514ded2bd" providerId="LiveId" clId="{C802CA22-9053-4F89-B212-FF0FC0391BC1}" dt="2023-08-04T17:21:31.602" v="5056"/>
          <ac:spMkLst>
            <pc:docMk/>
            <pc:sldMk cId="1756972646" sldId="313"/>
            <ac:spMk id="7" creationId="{84A7BDF4-F599-248B-4A31-1B9433992BBC}"/>
          </ac:spMkLst>
        </pc:spChg>
        <pc:spChg chg="add mod">
          <ac:chgData name="Jasper Dobbins" userId="4b7fe71514ded2bd" providerId="LiveId" clId="{C802CA22-9053-4F89-B212-FF0FC0391BC1}" dt="2023-08-04T17:32:21.155" v="5564" actId="20577"/>
          <ac:spMkLst>
            <pc:docMk/>
            <pc:sldMk cId="1756972646" sldId="313"/>
            <ac:spMk id="8" creationId="{31E99F52-6445-9656-E4AD-66BF0CA923C3}"/>
          </ac:spMkLst>
        </pc:spChg>
        <pc:picChg chg="add mod">
          <ac:chgData name="Jasper Dobbins" userId="4b7fe71514ded2bd" providerId="LiveId" clId="{C802CA22-9053-4F89-B212-FF0FC0391BC1}" dt="2023-08-04T17:21:19.443" v="5055" actId="14100"/>
          <ac:picMkLst>
            <pc:docMk/>
            <pc:sldMk cId="1756972646" sldId="313"/>
            <ac:picMk id="6" creationId="{D990B255-894C-73DF-15A7-4D1352DDC8D0}"/>
          </ac:picMkLst>
        </pc:picChg>
      </pc:sldChg>
      <pc:sldChg chg="addSp delSp modSp mod">
        <pc:chgData name="Jasper Dobbins" userId="4b7fe71514ded2bd" providerId="LiveId" clId="{C802CA22-9053-4F89-B212-FF0FC0391BC1}" dt="2023-08-04T17:30:08.571" v="5484" actId="20577"/>
        <pc:sldMkLst>
          <pc:docMk/>
          <pc:sldMk cId="639399535" sldId="314"/>
        </pc:sldMkLst>
        <pc:spChg chg="del">
          <ac:chgData name="Jasper Dobbins" userId="4b7fe71514ded2bd" providerId="LiveId" clId="{C802CA22-9053-4F89-B212-FF0FC0391BC1}" dt="2023-08-04T17:15:24.001" v="5048" actId="478"/>
          <ac:spMkLst>
            <pc:docMk/>
            <pc:sldMk cId="639399535" sldId="314"/>
            <ac:spMk id="5" creationId="{1B07C49E-AFFC-EC46-8930-E4D428F5F943}"/>
          </ac:spMkLst>
        </pc:spChg>
        <pc:spChg chg="add mod">
          <ac:chgData name="Jasper Dobbins" userId="4b7fe71514ded2bd" providerId="LiveId" clId="{C802CA22-9053-4F89-B212-FF0FC0391BC1}" dt="2023-08-04T17:20:25.275" v="5051"/>
          <ac:spMkLst>
            <pc:docMk/>
            <pc:sldMk cId="639399535" sldId="314"/>
            <ac:spMk id="6" creationId="{E92BCA3C-77EB-C237-1A2F-96C5FFAFABFA}"/>
          </ac:spMkLst>
        </pc:spChg>
        <pc:spChg chg="add mod">
          <ac:chgData name="Jasper Dobbins" userId="4b7fe71514ded2bd" providerId="LiveId" clId="{C802CA22-9053-4F89-B212-FF0FC0391BC1}" dt="2023-08-04T17:30:08.571" v="5484" actId="20577"/>
          <ac:spMkLst>
            <pc:docMk/>
            <pc:sldMk cId="639399535" sldId="314"/>
            <ac:spMk id="7" creationId="{1F6C8E2D-346B-152D-9EE4-E0B459EAA3A1}"/>
          </ac:spMkLst>
        </pc:spChg>
        <pc:picChg chg="add mod">
          <ac:chgData name="Jasper Dobbins" userId="4b7fe71514ded2bd" providerId="LiveId" clId="{C802CA22-9053-4F89-B212-FF0FC0391BC1}" dt="2023-08-04T17:20:13.212" v="5050" actId="14100"/>
          <ac:picMkLst>
            <pc:docMk/>
            <pc:sldMk cId="639399535" sldId="314"/>
            <ac:picMk id="3" creationId="{3EB79D57-DA9C-DF86-B2C6-7468BBAE5FC9}"/>
          </ac:picMkLst>
        </pc:picChg>
      </pc:sldChg>
      <pc:sldChg chg="addSp delSp modSp mod">
        <pc:chgData name="Jasper Dobbins" userId="4b7fe71514ded2bd" providerId="LiveId" clId="{C802CA22-9053-4F89-B212-FF0FC0391BC1}" dt="2023-08-04T17:33:30.398" v="5654" actId="20577"/>
        <pc:sldMkLst>
          <pc:docMk/>
          <pc:sldMk cId="3566646398" sldId="315"/>
        </pc:sldMkLst>
        <pc:spChg chg="del">
          <ac:chgData name="Jasper Dobbins" userId="4b7fe71514ded2bd" providerId="LiveId" clId="{C802CA22-9053-4F89-B212-FF0FC0391BC1}" dt="2023-08-04T17:21:39.692" v="5057" actId="478"/>
          <ac:spMkLst>
            <pc:docMk/>
            <pc:sldMk cId="3566646398" sldId="315"/>
            <ac:spMk id="5" creationId="{1B07C49E-AFFC-EC46-8930-E4D428F5F943}"/>
          </ac:spMkLst>
        </pc:spChg>
        <pc:spChg chg="add mod">
          <ac:chgData name="Jasper Dobbins" userId="4b7fe71514ded2bd" providerId="LiveId" clId="{C802CA22-9053-4F89-B212-FF0FC0391BC1}" dt="2023-08-04T17:22:41.336" v="5063" actId="1076"/>
          <ac:spMkLst>
            <pc:docMk/>
            <pc:sldMk cId="3566646398" sldId="315"/>
            <ac:spMk id="7" creationId="{DF0A7591-A3E0-70DA-CD37-6BADCE88B08E}"/>
          </ac:spMkLst>
        </pc:spChg>
        <pc:spChg chg="add mod">
          <ac:chgData name="Jasper Dobbins" userId="4b7fe71514ded2bd" providerId="LiveId" clId="{C802CA22-9053-4F89-B212-FF0FC0391BC1}" dt="2023-08-04T17:33:30.398" v="5654" actId="20577"/>
          <ac:spMkLst>
            <pc:docMk/>
            <pc:sldMk cId="3566646398" sldId="315"/>
            <ac:spMk id="8" creationId="{9A0FCFF1-7E69-2978-DEEE-0BAD2A8C5CCB}"/>
          </ac:spMkLst>
        </pc:spChg>
        <pc:picChg chg="add mod">
          <ac:chgData name="Jasper Dobbins" userId="4b7fe71514ded2bd" providerId="LiveId" clId="{C802CA22-9053-4F89-B212-FF0FC0391BC1}" dt="2023-08-04T17:22:09.126" v="5059" actId="1076"/>
          <ac:picMkLst>
            <pc:docMk/>
            <pc:sldMk cId="3566646398" sldId="315"/>
            <ac:picMk id="6" creationId="{385D84EB-7A41-29CE-8EBD-99DF7B271AD8}"/>
          </ac:picMkLst>
        </pc:picChg>
      </pc:sldChg>
      <pc:sldChg chg="addSp delSp modSp mod">
        <pc:chgData name="Jasper Dobbins" userId="4b7fe71514ded2bd" providerId="LiveId" clId="{C802CA22-9053-4F89-B212-FF0FC0391BC1}" dt="2023-08-04T17:35:26.747" v="5733" actId="1076"/>
        <pc:sldMkLst>
          <pc:docMk/>
          <pc:sldMk cId="1398439132" sldId="316"/>
        </pc:sldMkLst>
        <pc:spChg chg="del mod">
          <ac:chgData name="Jasper Dobbins" userId="4b7fe71514ded2bd" providerId="LiveId" clId="{C802CA22-9053-4F89-B212-FF0FC0391BC1}" dt="2023-08-04T17:22:57.317" v="5065" actId="478"/>
          <ac:spMkLst>
            <pc:docMk/>
            <pc:sldMk cId="1398439132" sldId="316"/>
            <ac:spMk id="5" creationId="{1B07C49E-AFFC-EC46-8930-E4D428F5F943}"/>
          </ac:spMkLst>
        </pc:spChg>
        <pc:spChg chg="add mod">
          <ac:chgData name="Jasper Dobbins" userId="4b7fe71514ded2bd" providerId="LiveId" clId="{C802CA22-9053-4F89-B212-FF0FC0391BC1}" dt="2023-08-04T17:23:57.530" v="5070" actId="1076"/>
          <ac:spMkLst>
            <pc:docMk/>
            <pc:sldMk cId="1398439132" sldId="316"/>
            <ac:spMk id="7" creationId="{54A2A545-85B2-8C53-0A7D-3556B0F36E89}"/>
          </ac:spMkLst>
        </pc:spChg>
        <pc:spChg chg="add mod">
          <ac:chgData name="Jasper Dobbins" userId="4b7fe71514ded2bd" providerId="LiveId" clId="{C802CA22-9053-4F89-B212-FF0FC0391BC1}" dt="2023-08-04T17:35:26.747" v="5733" actId="1076"/>
          <ac:spMkLst>
            <pc:docMk/>
            <pc:sldMk cId="1398439132" sldId="316"/>
            <ac:spMk id="8" creationId="{D5D1283E-1B0E-0134-6776-7CABEC89CC56}"/>
          </ac:spMkLst>
        </pc:spChg>
        <pc:picChg chg="add mod">
          <ac:chgData name="Jasper Dobbins" userId="4b7fe71514ded2bd" providerId="LiveId" clId="{C802CA22-9053-4F89-B212-FF0FC0391BC1}" dt="2023-08-04T17:23:37.853" v="5068" actId="14100"/>
          <ac:picMkLst>
            <pc:docMk/>
            <pc:sldMk cId="1398439132" sldId="316"/>
            <ac:picMk id="6" creationId="{56470DA8-3517-121F-697C-DFF6CF10FDA0}"/>
          </ac:picMkLst>
        </pc:picChg>
      </pc:sldChg>
      <pc:sldChg chg="addSp delSp modSp mod">
        <pc:chgData name="Jasper Dobbins" userId="4b7fe71514ded2bd" providerId="LiveId" clId="{C802CA22-9053-4F89-B212-FF0FC0391BC1}" dt="2023-08-04T17:37:21.089" v="5879" actId="20577"/>
        <pc:sldMkLst>
          <pc:docMk/>
          <pc:sldMk cId="3975168428" sldId="317"/>
        </pc:sldMkLst>
        <pc:spChg chg="del">
          <ac:chgData name="Jasper Dobbins" userId="4b7fe71514ded2bd" providerId="LiveId" clId="{C802CA22-9053-4F89-B212-FF0FC0391BC1}" dt="2023-08-04T17:24:05.262" v="5071" actId="478"/>
          <ac:spMkLst>
            <pc:docMk/>
            <pc:sldMk cId="3975168428" sldId="317"/>
            <ac:spMk id="5" creationId="{1B07C49E-AFFC-EC46-8930-E4D428F5F943}"/>
          </ac:spMkLst>
        </pc:spChg>
        <pc:spChg chg="add mod">
          <ac:chgData name="Jasper Dobbins" userId="4b7fe71514ded2bd" providerId="LiveId" clId="{C802CA22-9053-4F89-B212-FF0FC0391BC1}" dt="2023-08-04T17:24:58.039" v="5074"/>
          <ac:spMkLst>
            <pc:docMk/>
            <pc:sldMk cId="3975168428" sldId="317"/>
            <ac:spMk id="7" creationId="{BF52D9D0-3DC4-673D-E185-8BD6486E510F}"/>
          </ac:spMkLst>
        </pc:spChg>
        <pc:spChg chg="add mod">
          <ac:chgData name="Jasper Dobbins" userId="4b7fe71514ded2bd" providerId="LiveId" clId="{C802CA22-9053-4F89-B212-FF0FC0391BC1}" dt="2023-08-04T17:37:21.089" v="5879" actId="20577"/>
          <ac:spMkLst>
            <pc:docMk/>
            <pc:sldMk cId="3975168428" sldId="317"/>
            <ac:spMk id="8" creationId="{AB3B7636-3E66-F309-9E85-FD7F44AA1B0D}"/>
          </ac:spMkLst>
        </pc:spChg>
        <pc:picChg chg="add mod">
          <ac:chgData name="Jasper Dobbins" userId="4b7fe71514ded2bd" providerId="LiveId" clId="{C802CA22-9053-4F89-B212-FF0FC0391BC1}" dt="2023-08-04T17:24:44.322" v="5073" actId="1076"/>
          <ac:picMkLst>
            <pc:docMk/>
            <pc:sldMk cId="3975168428" sldId="317"/>
            <ac:picMk id="6" creationId="{472E8DD3-3437-ABE7-992A-57F8C40C9BEC}"/>
          </ac:picMkLst>
        </pc:picChg>
      </pc:sldChg>
      <pc:sldChg chg="addSp delSp modSp mod">
        <pc:chgData name="Jasper Dobbins" userId="4b7fe71514ded2bd" providerId="LiveId" clId="{C802CA22-9053-4F89-B212-FF0FC0391BC1}" dt="2023-08-04T18:07:13.093" v="6825" actId="1076"/>
        <pc:sldMkLst>
          <pc:docMk/>
          <pc:sldMk cId="239597884" sldId="318"/>
        </pc:sldMkLst>
        <pc:spChg chg="del mod">
          <ac:chgData name="Jasper Dobbins" userId="4b7fe71514ded2bd" providerId="LiveId" clId="{C802CA22-9053-4F89-B212-FF0FC0391BC1}" dt="2023-08-04T17:50:04.216" v="6241" actId="478"/>
          <ac:spMkLst>
            <pc:docMk/>
            <pc:sldMk cId="239597884" sldId="318"/>
            <ac:spMk id="5" creationId="{85D9F803-CDBC-C74C-AF1B-2B5937D1C241}"/>
          </ac:spMkLst>
        </pc:spChg>
        <pc:spChg chg="mod">
          <ac:chgData name="Jasper Dobbins" userId="4b7fe71514ded2bd" providerId="LiveId" clId="{C802CA22-9053-4F89-B212-FF0FC0391BC1}" dt="2023-08-04T17:49:56.550" v="6239" actId="20577"/>
          <ac:spMkLst>
            <pc:docMk/>
            <pc:sldMk cId="239597884" sldId="318"/>
            <ac:spMk id="8" creationId="{2E0ECA32-E146-40DA-85CD-9677244BC3EC}"/>
          </ac:spMkLst>
        </pc:spChg>
        <pc:spChg chg="add mod">
          <ac:chgData name="Jasper Dobbins" userId="4b7fe71514ded2bd" providerId="LiveId" clId="{C802CA22-9053-4F89-B212-FF0FC0391BC1}" dt="2023-08-04T18:06:52.182" v="6823" actId="404"/>
          <ac:spMkLst>
            <pc:docMk/>
            <pc:sldMk cId="239597884" sldId="318"/>
            <ac:spMk id="9" creationId="{05EA991B-53A0-E57D-D8F4-CAE0F9102B15}"/>
          </ac:spMkLst>
        </pc:spChg>
        <pc:spChg chg="add mod">
          <ac:chgData name="Jasper Dobbins" userId="4b7fe71514ded2bd" providerId="LiveId" clId="{C802CA22-9053-4F89-B212-FF0FC0391BC1}" dt="2023-08-04T18:07:13.093" v="6825" actId="1076"/>
          <ac:spMkLst>
            <pc:docMk/>
            <pc:sldMk cId="239597884" sldId="318"/>
            <ac:spMk id="10" creationId="{A961A94A-8AD0-4341-E8E5-8C84D05327FE}"/>
          </ac:spMkLst>
        </pc:spChg>
        <pc:picChg chg="add del mod">
          <ac:chgData name="Jasper Dobbins" userId="4b7fe71514ded2bd" providerId="LiveId" clId="{C802CA22-9053-4F89-B212-FF0FC0391BC1}" dt="2023-08-04T17:50:19.740" v="6244" actId="478"/>
          <ac:picMkLst>
            <pc:docMk/>
            <pc:sldMk cId="239597884" sldId="318"/>
            <ac:picMk id="4" creationId="{782159A6-E4C4-28D2-FA12-1116BBDEE56C}"/>
          </ac:picMkLst>
        </pc:picChg>
        <pc:picChg chg="add mod">
          <ac:chgData name="Jasper Dobbins" userId="4b7fe71514ded2bd" providerId="LiveId" clId="{C802CA22-9053-4F89-B212-FF0FC0391BC1}" dt="2023-08-04T17:50:27.414" v="6246" actId="1076"/>
          <ac:picMkLst>
            <pc:docMk/>
            <pc:sldMk cId="239597884" sldId="318"/>
            <ac:picMk id="7" creationId="{1780A8BA-DA05-511D-C218-8EEC7DED6D91}"/>
          </ac:picMkLst>
        </pc:picChg>
      </pc:sldChg>
      <pc:sldChg chg="addSp delSp modSp mod">
        <pc:chgData name="Jasper Dobbins" userId="4b7fe71514ded2bd" providerId="LiveId" clId="{C802CA22-9053-4F89-B212-FF0FC0391BC1}" dt="2023-08-04T18:06:34.686" v="6820"/>
        <pc:sldMkLst>
          <pc:docMk/>
          <pc:sldMk cId="232499080" sldId="319"/>
        </pc:sldMkLst>
        <pc:spChg chg="del">
          <ac:chgData name="Jasper Dobbins" userId="4b7fe71514ded2bd" providerId="LiveId" clId="{C802CA22-9053-4F89-B212-FF0FC0391BC1}" dt="2023-08-04T17:58:50.051" v="6637" actId="478"/>
          <ac:spMkLst>
            <pc:docMk/>
            <pc:sldMk cId="232499080" sldId="319"/>
            <ac:spMk id="5" creationId="{85D9F803-CDBC-C74C-AF1B-2B5937D1C241}"/>
          </ac:spMkLst>
        </pc:spChg>
        <pc:spChg chg="mod">
          <ac:chgData name="Jasper Dobbins" userId="4b7fe71514ded2bd" providerId="LiveId" clId="{C802CA22-9053-4F89-B212-FF0FC0391BC1}" dt="2023-08-04T17:58:46.091" v="6636" actId="20577"/>
          <ac:spMkLst>
            <pc:docMk/>
            <pc:sldMk cId="232499080" sldId="319"/>
            <ac:spMk id="8" creationId="{34C97452-C78A-4701-B8AB-ABFE63D5BEDE}"/>
          </ac:spMkLst>
        </pc:spChg>
        <pc:spChg chg="add mod">
          <ac:chgData name="Jasper Dobbins" userId="4b7fe71514ded2bd" providerId="LiveId" clId="{C802CA22-9053-4F89-B212-FF0FC0391BC1}" dt="2023-08-04T18:05:39.833" v="6799" actId="1076"/>
          <ac:spMkLst>
            <pc:docMk/>
            <pc:sldMk cId="232499080" sldId="319"/>
            <ac:spMk id="15" creationId="{057100AF-5FE5-AD6A-C1DB-20772E32E158}"/>
          </ac:spMkLst>
        </pc:spChg>
        <pc:spChg chg="add mod">
          <ac:chgData name="Jasper Dobbins" userId="4b7fe71514ded2bd" providerId="LiveId" clId="{C802CA22-9053-4F89-B212-FF0FC0391BC1}" dt="2023-08-04T18:06:34.686" v="6820"/>
          <ac:spMkLst>
            <pc:docMk/>
            <pc:sldMk cId="232499080" sldId="319"/>
            <ac:spMk id="16" creationId="{BDA4439C-740C-AE6C-D2C2-7B5074891DA3}"/>
          </ac:spMkLst>
        </pc:spChg>
        <pc:picChg chg="add del">
          <ac:chgData name="Jasper Dobbins" userId="4b7fe71514ded2bd" providerId="LiveId" clId="{C802CA22-9053-4F89-B212-FF0FC0391BC1}" dt="2023-08-04T17:58:57.270" v="6639" actId="22"/>
          <ac:picMkLst>
            <pc:docMk/>
            <pc:sldMk cId="232499080" sldId="319"/>
            <ac:picMk id="4" creationId="{5871AD33-2D94-7E1C-2C7D-5ABA1C73806E}"/>
          </ac:picMkLst>
        </pc:picChg>
        <pc:picChg chg="add mod">
          <ac:chgData name="Jasper Dobbins" userId="4b7fe71514ded2bd" providerId="LiveId" clId="{C802CA22-9053-4F89-B212-FF0FC0391BC1}" dt="2023-08-04T17:59:09.408" v="6642" actId="14100"/>
          <ac:picMkLst>
            <pc:docMk/>
            <pc:sldMk cId="232499080" sldId="319"/>
            <ac:picMk id="7" creationId="{B065850D-F207-7FF4-8378-9FC6CB4A3CC6}"/>
          </ac:picMkLst>
        </pc:picChg>
        <pc:picChg chg="add mod">
          <ac:chgData name="Jasper Dobbins" userId="4b7fe71514ded2bd" providerId="LiveId" clId="{C802CA22-9053-4F89-B212-FF0FC0391BC1}" dt="2023-08-04T18:02:39.699" v="6653" actId="29295"/>
          <ac:picMkLst>
            <pc:docMk/>
            <pc:sldMk cId="232499080" sldId="319"/>
            <ac:picMk id="10" creationId="{BBC8F713-B84A-1901-4869-E5365DC0ED3C}"/>
          </ac:picMkLst>
        </pc:picChg>
        <pc:picChg chg="add mod">
          <ac:chgData name="Jasper Dobbins" userId="4b7fe71514ded2bd" providerId="LiveId" clId="{C802CA22-9053-4F89-B212-FF0FC0391BC1}" dt="2023-08-04T18:02:54.676" v="6654" actId="1076"/>
          <ac:picMkLst>
            <pc:docMk/>
            <pc:sldMk cId="232499080" sldId="319"/>
            <ac:picMk id="12" creationId="{9312C632-53D8-307C-CB21-B8E001CE4476}"/>
          </ac:picMkLst>
        </pc:picChg>
        <pc:picChg chg="add mod">
          <ac:chgData name="Jasper Dobbins" userId="4b7fe71514ded2bd" providerId="LiveId" clId="{C802CA22-9053-4F89-B212-FF0FC0391BC1}" dt="2023-08-04T18:02:25.380" v="6651" actId="29295"/>
          <ac:picMkLst>
            <pc:docMk/>
            <pc:sldMk cId="232499080" sldId="319"/>
            <ac:picMk id="14" creationId="{92570BFB-B95E-B2DB-C3BC-ED10D2341705}"/>
          </ac:picMkLst>
        </pc:picChg>
      </pc:sldChg>
      <pc:sldChg chg="addSp delSp modSp mod">
        <pc:chgData name="Jasper Dobbins" userId="4b7fe71514ded2bd" providerId="LiveId" clId="{C802CA22-9053-4F89-B212-FF0FC0391BC1}" dt="2023-08-04T20:07:44.639" v="8385"/>
        <pc:sldMkLst>
          <pc:docMk/>
          <pc:sldMk cId="3645034231" sldId="320"/>
        </pc:sldMkLst>
        <pc:spChg chg="del">
          <ac:chgData name="Jasper Dobbins" userId="4b7fe71514ded2bd" providerId="LiveId" clId="{C802CA22-9053-4F89-B212-FF0FC0391BC1}" dt="2023-08-04T19:50:17.879" v="8106" actId="478"/>
          <ac:spMkLst>
            <pc:docMk/>
            <pc:sldMk cId="3645034231" sldId="320"/>
            <ac:spMk id="5" creationId="{1B07C49E-AFFC-EC46-8930-E4D428F5F943}"/>
          </ac:spMkLst>
        </pc:spChg>
        <pc:spChg chg="add del mod">
          <ac:chgData name="Jasper Dobbins" userId="4b7fe71514ded2bd" providerId="LiveId" clId="{C802CA22-9053-4F89-B212-FF0FC0391BC1}" dt="2023-08-04T20:00:18.192" v="8112"/>
          <ac:spMkLst>
            <pc:docMk/>
            <pc:sldMk cId="3645034231" sldId="320"/>
            <ac:spMk id="6" creationId="{17F64D7C-E0D9-F316-4431-57D5851299F9}"/>
          </ac:spMkLst>
        </pc:spChg>
        <pc:spChg chg="add mod">
          <ac:chgData name="Jasper Dobbins" userId="4b7fe71514ded2bd" providerId="LiveId" clId="{C802CA22-9053-4F89-B212-FF0FC0391BC1}" dt="2023-08-04T20:07:30.535" v="8384" actId="33524"/>
          <ac:spMkLst>
            <pc:docMk/>
            <pc:sldMk cId="3645034231" sldId="320"/>
            <ac:spMk id="7" creationId="{CA5BE8CE-C1CC-A8CD-DC49-102D50CFB4FA}"/>
          </ac:spMkLst>
        </pc:spChg>
        <pc:spChg chg="add mod">
          <ac:chgData name="Jasper Dobbins" userId="4b7fe71514ded2bd" providerId="LiveId" clId="{C802CA22-9053-4F89-B212-FF0FC0391BC1}" dt="2023-08-04T20:07:44.639" v="8385"/>
          <ac:spMkLst>
            <pc:docMk/>
            <pc:sldMk cId="3645034231" sldId="320"/>
            <ac:spMk id="8" creationId="{7BE03EAD-ADB0-27BA-4B61-52C0422F1A6E}"/>
          </ac:spMkLst>
        </pc:spChg>
        <pc:spChg chg="mod">
          <ac:chgData name="Jasper Dobbins" userId="4b7fe71514ded2bd" providerId="LiveId" clId="{C802CA22-9053-4F89-B212-FF0FC0391BC1}" dt="2023-08-04T20:00:26.853" v="8133" actId="20577"/>
          <ac:spMkLst>
            <pc:docMk/>
            <pc:sldMk cId="3645034231" sldId="320"/>
            <ac:spMk id="9" creationId="{533106AC-60D7-46AE-8E64-7B84ABDBD099}"/>
          </ac:spMkLst>
        </pc:spChg>
        <pc:picChg chg="add mod">
          <ac:chgData name="Jasper Dobbins" userId="4b7fe71514ded2bd" providerId="LiveId" clId="{C802CA22-9053-4F89-B212-FF0FC0391BC1}" dt="2023-08-04T19:59:03.666" v="8108" actId="1076"/>
          <ac:picMkLst>
            <pc:docMk/>
            <pc:sldMk cId="3645034231" sldId="320"/>
            <ac:picMk id="3" creationId="{6EAB8E19-F864-DDA6-B7A0-019C8B437640}"/>
          </ac:picMkLst>
        </pc:picChg>
      </pc:sldChg>
      <pc:sldChg chg="addSp delSp modSp mod">
        <pc:chgData name="Jasper Dobbins" userId="4b7fe71514ded2bd" providerId="LiveId" clId="{C802CA22-9053-4F89-B212-FF0FC0391BC1}" dt="2023-08-04T18:59:23.285" v="7088"/>
        <pc:sldMkLst>
          <pc:docMk/>
          <pc:sldMk cId="700132931" sldId="322"/>
        </pc:sldMkLst>
        <pc:spChg chg="del">
          <ac:chgData name="Jasper Dobbins" userId="4b7fe71514ded2bd" providerId="LiveId" clId="{C802CA22-9053-4F89-B212-FF0FC0391BC1}" dt="2023-08-04T18:53:26.123" v="6914" actId="478"/>
          <ac:spMkLst>
            <pc:docMk/>
            <pc:sldMk cId="700132931" sldId="322"/>
            <ac:spMk id="5" creationId="{85D9F803-CDBC-C74C-AF1B-2B5937D1C241}"/>
          </ac:spMkLst>
        </pc:spChg>
        <pc:spChg chg="add mod">
          <ac:chgData name="Jasper Dobbins" userId="4b7fe71514ded2bd" providerId="LiveId" clId="{C802CA22-9053-4F89-B212-FF0FC0391BC1}" dt="2023-08-04T18:58:23.865" v="7069" actId="1076"/>
          <ac:spMkLst>
            <pc:docMk/>
            <pc:sldMk cId="700132931" sldId="322"/>
            <ac:spMk id="6" creationId="{9E1242DF-F1ED-D705-9773-D2218B5DB6F5}"/>
          </ac:spMkLst>
        </pc:spChg>
        <pc:spChg chg="add mod">
          <ac:chgData name="Jasper Dobbins" userId="4b7fe71514ded2bd" providerId="LiveId" clId="{C802CA22-9053-4F89-B212-FF0FC0391BC1}" dt="2023-08-04T18:59:23.285" v="7088"/>
          <ac:spMkLst>
            <pc:docMk/>
            <pc:sldMk cId="700132931" sldId="322"/>
            <ac:spMk id="7" creationId="{8C3A528A-40BA-7B34-F0A5-DEE07CE03336}"/>
          </ac:spMkLst>
        </pc:spChg>
        <pc:spChg chg="mod">
          <ac:chgData name="Jasper Dobbins" userId="4b7fe71514ded2bd" providerId="LiveId" clId="{C802CA22-9053-4F89-B212-FF0FC0391BC1}" dt="2023-08-04T18:52:09.092" v="6912" actId="20577"/>
          <ac:spMkLst>
            <pc:docMk/>
            <pc:sldMk cId="700132931" sldId="322"/>
            <ac:spMk id="8" creationId="{9456A072-47A6-4424-9ABE-F398119040DD}"/>
          </ac:spMkLst>
        </pc:spChg>
        <pc:picChg chg="add mod modCrop">
          <ac:chgData name="Jasper Dobbins" userId="4b7fe71514ded2bd" providerId="LiveId" clId="{C802CA22-9053-4F89-B212-FF0FC0391BC1}" dt="2023-08-04T18:53:31.645" v="6915" actId="1076"/>
          <ac:picMkLst>
            <pc:docMk/>
            <pc:sldMk cId="700132931" sldId="322"/>
            <ac:picMk id="4" creationId="{D124F0D9-9BBD-CBC1-F8CF-7BB291FF612E}"/>
          </ac:picMkLst>
        </pc:picChg>
      </pc:sldChg>
      <pc:sldChg chg="addSp delSp modSp mod setBg">
        <pc:chgData name="Jasper Dobbins" userId="4b7fe71514ded2bd" providerId="LiveId" clId="{C802CA22-9053-4F89-B212-FF0FC0391BC1}" dt="2023-08-04T19:05:25.547" v="7145" actId="26606"/>
        <pc:sldMkLst>
          <pc:docMk/>
          <pc:sldMk cId="1866160706" sldId="323"/>
        </pc:sldMkLst>
        <pc:spChg chg="mod ord">
          <ac:chgData name="Jasper Dobbins" userId="4b7fe71514ded2bd" providerId="LiveId" clId="{C802CA22-9053-4F89-B212-FF0FC0391BC1}" dt="2023-08-04T19:05:25.547" v="7145" actId="26606"/>
          <ac:spMkLst>
            <pc:docMk/>
            <pc:sldMk cId="1866160706" sldId="323"/>
            <ac:spMk id="3" creationId="{8C82F32A-22A5-0046-9FAC-5295E4FA5A12}"/>
          </ac:spMkLst>
        </pc:spChg>
        <pc:spChg chg="del">
          <ac:chgData name="Jasper Dobbins" userId="4b7fe71514ded2bd" providerId="LiveId" clId="{C802CA22-9053-4F89-B212-FF0FC0391BC1}" dt="2023-08-04T19:03:50.300" v="7139" actId="478"/>
          <ac:spMkLst>
            <pc:docMk/>
            <pc:sldMk cId="1866160706" sldId="323"/>
            <ac:spMk id="5" creationId="{85D9F803-CDBC-C74C-AF1B-2B5937D1C241}"/>
          </ac:spMkLst>
        </pc:spChg>
        <pc:spChg chg="add mod">
          <ac:chgData name="Jasper Dobbins" userId="4b7fe71514ded2bd" providerId="LiveId" clId="{C802CA22-9053-4F89-B212-FF0FC0391BC1}" dt="2023-08-04T19:05:25.547" v="7145" actId="26606"/>
          <ac:spMkLst>
            <pc:docMk/>
            <pc:sldMk cId="1866160706" sldId="323"/>
            <ac:spMk id="6" creationId="{7F6ED067-9B11-FF16-3CAA-98613B2E1A45}"/>
          </ac:spMkLst>
        </pc:spChg>
        <pc:spChg chg="mod">
          <ac:chgData name="Jasper Dobbins" userId="4b7fe71514ded2bd" providerId="LiveId" clId="{C802CA22-9053-4F89-B212-FF0FC0391BC1}" dt="2023-08-04T19:05:25.547" v="7145" actId="26606"/>
          <ac:spMkLst>
            <pc:docMk/>
            <pc:sldMk cId="1866160706" sldId="323"/>
            <ac:spMk id="8" creationId="{4EF94599-779E-457E-B57B-6063EBF7A840}"/>
          </ac:spMkLst>
        </pc:spChg>
        <pc:spChg chg="add">
          <ac:chgData name="Jasper Dobbins" userId="4b7fe71514ded2bd" providerId="LiveId" clId="{C802CA22-9053-4F89-B212-FF0FC0391BC1}" dt="2023-08-04T19:05:25.547" v="7145" actId="26606"/>
          <ac:spMkLst>
            <pc:docMk/>
            <pc:sldMk cId="1866160706" sldId="323"/>
            <ac:spMk id="13" creationId="{BACC6370-2D7E-4714-9D71-7542949D7D5D}"/>
          </ac:spMkLst>
        </pc:spChg>
        <pc:spChg chg="add">
          <ac:chgData name="Jasper Dobbins" userId="4b7fe71514ded2bd" providerId="LiveId" clId="{C802CA22-9053-4F89-B212-FF0FC0391BC1}" dt="2023-08-04T19:05:25.547" v="7145" actId="26606"/>
          <ac:spMkLst>
            <pc:docMk/>
            <pc:sldMk cId="1866160706" sldId="323"/>
            <ac:spMk id="15" creationId="{F68B3F68-107C-434F-AA38-110D5EA91B85}"/>
          </ac:spMkLst>
        </pc:spChg>
        <pc:spChg chg="add">
          <ac:chgData name="Jasper Dobbins" userId="4b7fe71514ded2bd" providerId="LiveId" clId="{C802CA22-9053-4F89-B212-FF0FC0391BC1}" dt="2023-08-04T19:05:25.547" v="7145" actId="26606"/>
          <ac:spMkLst>
            <pc:docMk/>
            <pc:sldMk cId="1866160706" sldId="323"/>
            <ac:spMk id="17" creationId="{AAD0DBB9-1A4B-4391-81D4-CB19F9AB918A}"/>
          </ac:spMkLst>
        </pc:spChg>
        <pc:spChg chg="add">
          <ac:chgData name="Jasper Dobbins" userId="4b7fe71514ded2bd" providerId="LiveId" clId="{C802CA22-9053-4F89-B212-FF0FC0391BC1}" dt="2023-08-04T19:05:25.547" v="7145" actId="26606"/>
          <ac:spMkLst>
            <pc:docMk/>
            <pc:sldMk cId="1866160706" sldId="323"/>
            <ac:spMk id="19" creationId="{063BBA22-50EA-4C4D-BE05-F1CE4E63AA56}"/>
          </ac:spMkLst>
        </pc:spChg>
        <pc:picChg chg="add mod modCrop">
          <ac:chgData name="Jasper Dobbins" userId="4b7fe71514ded2bd" providerId="LiveId" clId="{C802CA22-9053-4F89-B212-FF0FC0391BC1}" dt="2023-08-04T19:05:25.547" v="7145" actId="26606"/>
          <ac:picMkLst>
            <pc:docMk/>
            <pc:sldMk cId="1866160706" sldId="323"/>
            <ac:picMk id="4" creationId="{A826176A-D100-D178-23E0-3FB831C215BD}"/>
          </ac:picMkLst>
        </pc:picChg>
      </pc:sldChg>
      <pc:sldChg chg="addSp delSp modSp mod setBg">
        <pc:chgData name="Jasper Dobbins" userId="4b7fe71514ded2bd" providerId="LiveId" clId="{C802CA22-9053-4F89-B212-FF0FC0391BC1}" dt="2023-08-04T19:48:54.722" v="8103" actId="1076"/>
        <pc:sldMkLst>
          <pc:docMk/>
          <pc:sldMk cId="252359608" sldId="324"/>
        </pc:sldMkLst>
        <pc:spChg chg="mod ord">
          <ac:chgData name="Jasper Dobbins" userId="4b7fe71514ded2bd" providerId="LiveId" clId="{C802CA22-9053-4F89-B212-FF0FC0391BC1}" dt="2023-08-04T19:47:26.135" v="8100" actId="1076"/>
          <ac:spMkLst>
            <pc:docMk/>
            <pc:sldMk cId="252359608" sldId="324"/>
            <ac:spMk id="3" creationId="{8C82F32A-22A5-0046-9FAC-5295E4FA5A12}"/>
          </ac:spMkLst>
        </pc:spChg>
        <pc:spChg chg="del">
          <ac:chgData name="Jasper Dobbins" userId="4b7fe71514ded2bd" providerId="LiveId" clId="{C802CA22-9053-4F89-B212-FF0FC0391BC1}" dt="2023-08-04T19:10:37.697" v="7172" actId="478"/>
          <ac:spMkLst>
            <pc:docMk/>
            <pc:sldMk cId="252359608" sldId="324"/>
            <ac:spMk id="5" creationId="{85D9F803-CDBC-C74C-AF1B-2B5937D1C241}"/>
          </ac:spMkLst>
        </pc:spChg>
        <pc:spChg chg="add mod">
          <ac:chgData name="Jasper Dobbins" userId="4b7fe71514ded2bd" providerId="LiveId" clId="{C802CA22-9053-4F89-B212-FF0FC0391BC1}" dt="2023-08-04T19:18:58.082" v="7758" actId="20577"/>
          <ac:spMkLst>
            <pc:docMk/>
            <pc:sldMk cId="252359608" sldId="324"/>
            <ac:spMk id="6" creationId="{76EFEB98-C670-E1C4-9662-11661D24D527}"/>
          </ac:spMkLst>
        </pc:spChg>
        <pc:spChg chg="add mod">
          <ac:chgData name="Jasper Dobbins" userId="4b7fe71514ded2bd" providerId="LiveId" clId="{C802CA22-9053-4F89-B212-FF0FC0391BC1}" dt="2023-08-04T19:47:45.428" v="8102" actId="1076"/>
          <ac:spMkLst>
            <pc:docMk/>
            <pc:sldMk cId="252359608" sldId="324"/>
            <ac:spMk id="7" creationId="{5ABC33A5-6F96-F00B-DDEE-4E2F6D5E8ACA}"/>
          </ac:spMkLst>
        </pc:spChg>
        <pc:spChg chg="mod">
          <ac:chgData name="Jasper Dobbins" userId="4b7fe71514ded2bd" providerId="LiveId" clId="{C802CA22-9053-4F89-B212-FF0FC0391BC1}" dt="2023-08-04T19:12:54.781" v="7185" actId="27636"/>
          <ac:spMkLst>
            <pc:docMk/>
            <pc:sldMk cId="252359608" sldId="324"/>
            <ac:spMk id="12" creationId="{4D271BF5-BAA1-4CEB-A575-76A097FABBBA}"/>
          </ac:spMkLst>
        </pc:spChg>
        <pc:spChg chg="add">
          <ac:chgData name="Jasper Dobbins" userId="4b7fe71514ded2bd" providerId="LiveId" clId="{C802CA22-9053-4F89-B212-FF0FC0391BC1}" dt="2023-08-04T19:11:49.464" v="7176" actId="26606"/>
          <ac:spMkLst>
            <pc:docMk/>
            <pc:sldMk cId="252359608" sldId="324"/>
            <ac:spMk id="17" creationId="{A254D376-7060-4491-9779-FC35E62F3F6F}"/>
          </ac:spMkLst>
        </pc:spChg>
        <pc:picChg chg="add mod modCrop">
          <ac:chgData name="Jasper Dobbins" userId="4b7fe71514ded2bd" providerId="LiveId" clId="{C802CA22-9053-4F89-B212-FF0FC0391BC1}" dt="2023-08-04T19:48:54.722" v="8103" actId="1076"/>
          <ac:picMkLst>
            <pc:docMk/>
            <pc:sldMk cId="252359608" sldId="324"/>
            <ac:picMk id="4" creationId="{C1401B05-7D27-8F41-E711-9F7587AEFB15}"/>
          </ac:picMkLst>
        </pc:picChg>
      </pc:sldChg>
      <pc:sldChg chg="addSp delSp modSp add mod modClrScheme chgLayout">
        <pc:chgData name="Jasper Dobbins" userId="4b7fe71514ded2bd" providerId="LiveId" clId="{C802CA22-9053-4F89-B212-FF0FC0391BC1}" dt="2023-08-04T16:35:27.402" v="4793" actId="1076"/>
        <pc:sldMkLst>
          <pc:docMk/>
          <pc:sldMk cId="1718595292" sldId="333"/>
        </pc:sldMkLst>
        <pc:spChg chg="mod">
          <ac:chgData name="Jasper Dobbins" userId="4b7fe71514ded2bd" providerId="LiveId" clId="{C802CA22-9053-4F89-B212-FF0FC0391BC1}" dt="2023-08-04T16:35:17.522" v="4790" actId="1076"/>
          <ac:spMkLst>
            <pc:docMk/>
            <pc:sldMk cId="1718595292" sldId="333"/>
            <ac:spMk id="2" creationId="{490A2210-5BBB-FFAF-706F-399A064AEF20}"/>
          </ac:spMkLst>
        </pc:spChg>
        <pc:spChg chg="add del mod ord">
          <ac:chgData name="Jasper Dobbins" userId="4b7fe71514ded2bd" providerId="LiveId" clId="{C802CA22-9053-4F89-B212-FF0FC0391BC1}" dt="2023-08-04T16:34:17.434" v="4781" actId="700"/>
          <ac:spMkLst>
            <pc:docMk/>
            <pc:sldMk cId="1718595292" sldId="333"/>
            <ac:spMk id="3" creationId="{DAEC7351-D4F3-6D37-6DA4-4B2F927C64A0}"/>
          </ac:spMkLst>
        </pc:spChg>
        <pc:spChg chg="mod ord">
          <ac:chgData name="Jasper Dobbins" userId="4b7fe71514ded2bd" providerId="LiveId" clId="{C802CA22-9053-4F89-B212-FF0FC0391BC1}" dt="2023-08-04T16:34:17.434" v="4781" actId="700"/>
          <ac:spMkLst>
            <pc:docMk/>
            <pc:sldMk cId="1718595292" sldId="333"/>
            <ac:spMk id="4" creationId="{3D45C363-925C-9E48-86B0-27D7D36E50D6}"/>
          </ac:spMkLst>
        </pc:spChg>
        <pc:spChg chg="add del mod ord">
          <ac:chgData name="Jasper Dobbins" userId="4b7fe71514ded2bd" providerId="LiveId" clId="{C802CA22-9053-4F89-B212-FF0FC0391BC1}" dt="2023-08-04T16:34:17.434" v="4781" actId="700"/>
          <ac:spMkLst>
            <pc:docMk/>
            <pc:sldMk cId="1718595292" sldId="333"/>
            <ac:spMk id="5" creationId="{8788EEF5-6A29-5FF3-2DBF-77023769BBC3}"/>
          </ac:spMkLst>
        </pc:spChg>
        <pc:spChg chg="add del mod ord">
          <ac:chgData name="Jasper Dobbins" userId="4b7fe71514ded2bd" providerId="LiveId" clId="{C802CA22-9053-4F89-B212-FF0FC0391BC1}" dt="2023-08-04T16:34:17.434" v="4781" actId="700"/>
          <ac:spMkLst>
            <pc:docMk/>
            <pc:sldMk cId="1718595292" sldId="333"/>
            <ac:spMk id="6" creationId="{D22F6FB5-19F2-C0A1-EE89-7F9578B0F9C7}"/>
          </ac:spMkLst>
        </pc:spChg>
        <pc:spChg chg="mod">
          <ac:chgData name="Jasper Dobbins" userId="4b7fe71514ded2bd" providerId="LiveId" clId="{C802CA22-9053-4F89-B212-FF0FC0391BC1}" dt="2023-08-04T16:35:27.402" v="4793" actId="1076"/>
          <ac:spMkLst>
            <pc:docMk/>
            <pc:sldMk cId="1718595292" sldId="333"/>
            <ac:spMk id="7" creationId="{330F9542-6794-4F57-BB45-868D94AD06B0}"/>
          </ac:spMkLst>
        </pc:spChg>
        <pc:picChg chg="add mod">
          <ac:chgData name="Jasper Dobbins" userId="4b7fe71514ded2bd" providerId="LiveId" clId="{C802CA22-9053-4F89-B212-FF0FC0391BC1}" dt="2023-08-04T16:35:24.665" v="4792" actId="14100"/>
          <ac:picMkLst>
            <pc:docMk/>
            <pc:sldMk cId="1718595292" sldId="333"/>
            <ac:picMk id="9" creationId="{FBD9CB6F-A35A-41E9-5A86-A344FF6B88EF}"/>
          </ac:picMkLst>
        </pc:picChg>
      </pc:sldChg>
      <pc:sldChg chg="new del">
        <pc:chgData name="Jasper Dobbins" userId="4b7fe71514ded2bd" providerId="LiveId" clId="{C802CA22-9053-4F89-B212-FF0FC0391BC1}" dt="2023-08-04T16:19:53.875" v="4117" actId="680"/>
        <pc:sldMkLst>
          <pc:docMk/>
          <pc:sldMk cId="3085904572" sldId="33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30E23E-B424-4F03-B7D3-9C3247CC79FA}"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9E6609BA-55B0-4A6A-89FD-63C11F54D5F1}">
      <dgm:prSet custT="1"/>
      <dgm:spPr/>
      <dgm:t>
        <a:bodyPr/>
        <a:lstStyle/>
        <a:p>
          <a:pPr>
            <a:lnSpc>
              <a:spcPct val="100000"/>
            </a:lnSpc>
            <a:defRPr b="1"/>
          </a:pPr>
          <a:r>
            <a:rPr lang="en-US" sz="1800" dirty="0"/>
            <a:t>Executive Summary</a:t>
          </a:r>
        </a:p>
      </dgm:t>
    </dgm:pt>
    <dgm:pt modelId="{0A80DC73-C3AE-4E83-8C2D-8CE4AFF4F7A0}" type="parTrans" cxnId="{0FC29FF5-7639-405A-9A26-F872791F9280}">
      <dgm:prSet/>
      <dgm:spPr/>
      <dgm:t>
        <a:bodyPr/>
        <a:lstStyle/>
        <a:p>
          <a:endParaRPr lang="en-US"/>
        </a:p>
      </dgm:t>
    </dgm:pt>
    <dgm:pt modelId="{9E3A9484-84F6-46A9-8578-C6FB5E843A54}" type="sibTrans" cxnId="{0FC29FF5-7639-405A-9A26-F872791F9280}">
      <dgm:prSet/>
      <dgm:spPr/>
      <dgm:t>
        <a:bodyPr/>
        <a:lstStyle/>
        <a:p>
          <a:endParaRPr lang="en-US"/>
        </a:p>
      </dgm:t>
    </dgm:pt>
    <dgm:pt modelId="{7CDE37C2-41E1-4538-9376-00F23BAAEB25}">
      <dgm:prSet custT="1"/>
      <dgm:spPr/>
      <dgm:t>
        <a:bodyPr/>
        <a:lstStyle/>
        <a:p>
          <a:pPr>
            <a:lnSpc>
              <a:spcPct val="100000"/>
            </a:lnSpc>
            <a:defRPr b="1"/>
          </a:pPr>
          <a:r>
            <a:rPr lang="en-US" sz="1800" dirty="0"/>
            <a:t>Data collection methodology:</a:t>
          </a:r>
        </a:p>
      </dgm:t>
    </dgm:pt>
    <dgm:pt modelId="{9E1311FD-54E6-4EA9-9586-7031D158539D}" type="parTrans" cxnId="{2032B1E6-0AC2-4A3E-884F-C4A7A49D8930}">
      <dgm:prSet/>
      <dgm:spPr/>
      <dgm:t>
        <a:bodyPr/>
        <a:lstStyle/>
        <a:p>
          <a:endParaRPr lang="en-US"/>
        </a:p>
      </dgm:t>
    </dgm:pt>
    <dgm:pt modelId="{1D23D414-5386-4C06-9F9F-7B511F102112}" type="sibTrans" cxnId="{2032B1E6-0AC2-4A3E-884F-C4A7A49D8930}">
      <dgm:prSet/>
      <dgm:spPr/>
      <dgm:t>
        <a:bodyPr/>
        <a:lstStyle/>
        <a:p>
          <a:endParaRPr lang="en-US"/>
        </a:p>
      </dgm:t>
    </dgm:pt>
    <dgm:pt modelId="{034C02F3-6434-46D4-A1EC-983967F4F07C}">
      <dgm:prSet custT="1"/>
      <dgm:spPr/>
      <dgm:t>
        <a:bodyPr/>
        <a:lstStyle/>
        <a:p>
          <a:pPr>
            <a:lnSpc>
              <a:spcPct val="100000"/>
            </a:lnSpc>
          </a:pPr>
          <a:r>
            <a:rPr lang="en-US" sz="1800" dirty="0"/>
            <a:t>Use a get request to request data from SpaceX API</a:t>
          </a:r>
        </a:p>
      </dgm:t>
    </dgm:pt>
    <dgm:pt modelId="{1EC4751D-95A4-4FAB-885B-F88AE40ED048}" type="parTrans" cxnId="{74436461-2480-4E1B-A4F9-C30007560630}">
      <dgm:prSet/>
      <dgm:spPr/>
      <dgm:t>
        <a:bodyPr/>
        <a:lstStyle/>
        <a:p>
          <a:endParaRPr lang="en-US"/>
        </a:p>
      </dgm:t>
    </dgm:pt>
    <dgm:pt modelId="{2E31AEDF-CC4F-4BF8-91EB-2452ADAC60C7}" type="sibTrans" cxnId="{74436461-2480-4E1B-A4F9-C30007560630}">
      <dgm:prSet/>
      <dgm:spPr/>
      <dgm:t>
        <a:bodyPr/>
        <a:lstStyle/>
        <a:p>
          <a:endParaRPr lang="en-US"/>
        </a:p>
      </dgm:t>
    </dgm:pt>
    <dgm:pt modelId="{161DA388-CDF9-4399-A7E3-E8F0127F0FB1}">
      <dgm:prSet custT="1"/>
      <dgm:spPr/>
      <dgm:t>
        <a:bodyPr/>
        <a:lstStyle/>
        <a:p>
          <a:pPr>
            <a:lnSpc>
              <a:spcPct val="100000"/>
            </a:lnSpc>
          </a:pPr>
          <a:r>
            <a:rPr lang="en-US" sz="1800" dirty="0"/>
            <a:t>Perform Web Scraping</a:t>
          </a:r>
        </a:p>
      </dgm:t>
    </dgm:pt>
    <dgm:pt modelId="{85E9365E-1166-48B8-A035-5C580E12DEED}" type="parTrans" cxnId="{79365F58-D573-4E6B-8180-ABD27B24EE17}">
      <dgm:prSet/>
      <dgm:spPr/>
      <dgm:t>
        <a:bodyPr/>
        <a:lstStyle/>
        <a:p>
          <a:endParaRPr lang="en-US"/>
        </a:p>
      </dgm:t>
    </dgm:pt>
    <dgm:pt modelId="{171F9DF2-A4D1-4B11-B011-EF50F818DEC6}" type="sibTrans" cxnId="{79365F58-D573-4E6B-8180-ABD27B24EE17}">
      <dgm:prSet/>
      <dgm:spPr/>
      <dgm:t>
        <a:bodyPr/>
        <a:lstStyle/>
        <a:p>
          <a:endParaRPr lang="en-US"/>
        </a:p>
      </dgm:t>
    </dgm:pt>
    <dgm:pt modelId="{CDF366C7-BE56-48FF-BFF9-EEADD09664BF}">
      <dgm:prSet custT="1"/>
      <dgm:spPr/>
      <dgm:t>
        <a:bodyPr/>
        <a:lstStyle/>
        <a:p>
          <a:pPr>
            <a:lnSpc>
              <a:spcPct val="100000"/>
            </a:lnSpc>
            <a:defRPr b="1"/>
          </a:pPr>
          <a:r>
            <a:rPr lang="en-US" sz="1800"/>
            <a:t>Perform data wrangling</a:t>
          </a:r>
        </a:p>
      </dgm:t>
    </dgm:pt>
    <dgm:pt modelId="{BEEC7F43-7E26-44B2-A8C7-385FC3055242}" type="parTrans" cxnId="{D898F348-029A-4940-9DB2-78EE41673E8C}">
      <dgm:prSet/>
      <dgm:spPr/>
      <dgm:t>
        <a:bodyPr/>
        <a:lstStyle/>
        <a:p>
          <a:endParaRPr lang="en-US"/>
        </a:p>
      </dgm:t>
    </dgm:pt>
    <dgm:pt modelId="{4585179E-B0B8-431D-B0D4-58E3A6F327E0}" type="sibTrans" cxnId="{D898F348-029A-4940-9DB2-78EE41673E8C}">
      <dgm:prSet/>
      <dgm:spPr/>
      <dgm:t>
        <a:bodyPr/>
        <a:lstStyle/>
        <a:p>
          <a:endParaRPr lang="en-US"/>
        </a:p>
      </dgm:t>
    </dgm:pt>
    <dgm:pt modelId="{6DE25195-1995-4BB3-83A9-5BC39C2F216D}">
      <dgm:prSet custT="1"/>
      <dgm:spPr/>
      <dgm:t>
        <a:bodyPr/>
        <a:lstStyle/>
        <a:p>
          <a:pPr>
            <a:lnSpc>
              <a:spcPct val="100000"/>
            </a:lnSpc>
          </a:pPr>
          <a:r>
            <a:rPr lang="en-US" sz="1800" dirty="0"/>
            <a:t>Normalize the data to a Pandas </a:t>
          </a:r>
          <a:r>
            <a:rPr lang="en-US" sz="1800" dirty="0" err="1"/>
            <a:t>dataframe</a:t>
          </a:r>
          <a:endParaRPr lang="en-US" sz="1800" dirty="0"/>
        </a:p>
      </dgm:t>
    </dgm:pt>
    <dgm:pt modelId="{3DD4C70A-22DC-43F4-A665-6804ED86B975}" type="parTrans" cxnId="{61E533EA-04F0-469C-B500-CE8BB0143671}">
      <dgm:prSet/>
      <dgm:spPr/>
      <dgm:t>
        <a:bodyPr/>
        <a:lstStyle/>
        <a:p>
          <a:endParaRPr lang="en-US"/>
        </a:p>
      </dgm:t>
    </dgm:pt>
    <dgm:pt modelId="{45BDE51B-0C9B-45CB-93CD-5F14E81497D2}" type="sibTrans" cxnId="{61E533EA-04F0-469C-B500-CE8BB0143671}">
      <dgm:prSet/>
      <dgm:spPr/>
      <dgm:t>
        <a:bodyPr/>
        <a:lstStyle/>
        <a:p>
          <a:endParaRPr lang="en-US"/>
        </a:p>
      </dgm:t>
    </dgm:pt>
    <dgm:pt modelId="{CF652BB0-1E44-4EEA-B783-13296E4892A0}">
      <dgm:prSet custT="1"/>
      <dgm:spPr/>
      <dgm:t>
        <a:bodyPr/>
        <a:lstStyle/>
        <a:p>
          <a:pPr>
            <a:lnSpc>
              <a:spcPct val="100000"/>
            </a:lnSpc>
          </a:pPr>
          <a:r>
            <a:rPr lang="en-US" sz="1800" dirty="0"/>
            <a:t>Extract useful features to a new </a:t>
          </a:r>
          <a:r>
            <a:rPr lang="en-US" sz="1800" dirty="0" err="1"/>
            <a:t>dataframe</a:t>
          </a:r>
          <a:endParaRPr lang="en-US" sz="1800" dirty="0"/>
        </a:p>
      </dgm:t>
    </dgm:pt>
    <dgm:pt modelId="{E91569E3-3E3B-4751-844E-22FD8F0EDE36}" type="parTrans" cxnId="{C4EB47C0-9D60-4ED5-960E-6B50C42CD751}">
      <dgm:prSet/>
      <dgm:spPr/>
      <dgm:t>
        <a:bodyPr/>
        <a:lstStyle/>
        <a:p>
          <a:endParaRPr lang="en-US"/>
        </a:p>
      </dgm:t>
    </dgm:pt>
    <dgm:pt modelId="{6449F825-27E8-40CF-B326-27DA25BC41AE}" type="sibTrans" cxnId="{C4EB47C0-9D60-4ED5-960E-6B50C42CD751}">
      <dgm:prSet/>
      <dgm:spPr/>
      <dgm:t>
        <a:bodyPr/>
        <a:lstStyle/>
        <a:p>
          <a:endParaRPr lang="en-US"/>
        </a:p>
      </dgm:t>
    </dgm:pt>
    <dgm:pt modelId="{F23BFD38-6EDC-4FCA-985C-4BF607F41A05}">
      <dgm:prSet custT="1"/>
      <dgm:spPr/>
      <dgm:t>
        <a:bodyPr/>
        <a:lstStyle/>
        <a:p>
          <a:pPr>
            <a:lnSpc>
              <a:spcPct val="100000"/>
            </a:lnSpc>
            <a:defRPr b="1"/>
          </a:pPr>
          <a:r>
            <a:rPr lang="en-US" sz="1800"/>
            <a:t>Perform exploratory data analysis (EDA) using visualization and SQL</a:t>
          </a:r>
        </a:p>
      </dgm:t>
    </dgm:pt>
    <dgm:pt modelId="{3AD8AA6F-83D6-4BF0-AC4B-84F63ACD5491}" type="parTrans" cxnId="{2DB96943-440D-4EBF-9F73-D9783CC004A1}">
      <dgm:prSet/>
      <dgm:spPr/>
      <dgm:t>
        <a:bodyPr/>
        <a:lstStyle/>
        <a:p>
          <a:endParaRPr lang="en-US"/>
        </a:p>
      </dgm:t>
    </dgm:pt>
    <dgm:pt modelId="{099856DA-4FAD-4F4A-A059-47C4B68FFC21}" type="sibTrans" cxnId="{2DB96943-440D-4EBF-9F73-D9783CC004A1}">
      <dgm:prSet/>
      <dgm:spPr/>
      <dgm:t>
        <a:bodyPr/>
        <a:lstStyle/>
        <a:p>
          <a:endParaRPr lang="en-US"/>
        </a:p>
      </dgm:t>
    </dgm:pt>
    <dgm:pt modelId="{A393E1E2-2C6B-47FF-8E6E-84ADD564DE13}">
      <dgm:prSet custT="1"/>
      <dgm:spPr/>
      <dgm:t>
        <a:bodyPr/>
        <a:lstStyle/>
        <a:p>
          <a:pPr>
            <a:lnSpc>
              <a:spcPct val="100000"/>
            </a:lnSpc>
            <a:defRPr b="1"/>
          </a:pPr>
          <a:r>
            <a:rPr lang="en-US" sz="1800"/>
            <a:t>Perform interactive visual analytics using Folium and Plotly Dash</a:t>
          </a:r>
        </a:p>
      </dgm:t>
    </dgm:pt>
    <dgm:pt modelId="{1927F460-1E2B-4B41-A347-1AAF6616875B}" type="parTrans" cxnId="{AAAE3BB5-7F32-4500-BAC7-62C2D1767520}">
      <dgm:prSet/>
      <dgm:spPr/>
      <dgm:t>
        <a:bodyPr/>
        <a:lstStyle/>
        <a:p>
          <a:endParaRPr lang="en-US"/>
        </a:p>
      </dgm:t>
    </dgm:pt>
    <dgm:pt modelId="{63FC52FE-3962-42E9-B6B0-C81AC81B9B38}" type="sibTrans" cxnId="{AAAE3BB5-7F32-4500-BAC7-62C2D1767520}">
      <dgm:prSet/>
      <dgm:spPr/>
      <dgm:t>
        <a:bodyPr/>
        <a:lstStyle/>
        <a:p>
          <a:endParaRPr lang="en-US"/>
        </a:p>
      </dgm:t>
    </dgm:pt>
    <dgm:pt modelId="{D3589BCA-61E3-4DF5-8D99-EDD78EBEBF0C}">
      <dgm:prSet custT="1"/>
      <dgm:spPr/>
      <dgm:t>
        <a:bodyPr/>
        <a:lstStyle/>
        <a:p>
          <a:pPr>
            <a:lnSpc>
              <a:spcPct val="100000"/>
            </a:lnSpc>
            <a:defRPr b="1"/>
          </a:pPr>
          <a:r>
            <a:rPr lang="en-US" sz="1800"/>
            <a:t>Perform predictive analysis using classification models</a:t>
          </a:r>
        </a:p>
      </dgm:t>
    </dgm:pt>
    <dgm:pt modelId="{E6F08C12-50D4-4366-9927-41ECE3BA4B81}" type="parTrans" cxnId="{978BA0E5-4B8B-4AB9-A6D5-3A79D89FB2A3}">
      <dgm:prSet/>
      <dgm:spPr/>
      <dgm:t>
        <a:bodyPr/>
        <a:lstStyle/>
        <a:p>
          <a:endParaRPr lang="en-US"/>
        </a:p>
      </dgm:t>
    </dgm:pt>
    <dgm:pt modelId="{941F94A0-6026-434C-B8B4-2960CC826AB6}" type="sibTrans" cxnId="{978BA0E5-4B8B-4AB9-A6D5-3A79D89FB2A3}">
      <dgm:prSet/>
      <dgm:spPr/>
      <dgm:t>
        <a:bodyPr/>
        <a:lstStyle/>
        <a:p>
          <a:endParaRPr lang="en-US"/>
        </a:p>
      </dgm:t>
    </dgm:pt>
    <dgm:pt modelId="{5A87FA6C-D8CB-420A-8E1A-24E0034004D3}">
      <dgm:prSet custT="1"/>
      <dgm:spPr/>
      <dgm:t>
        <a:bodyPr/>
        <a:lstStyle/>
        <a:p>
          <a:pPr>
            <a:lnSpc>
              <a:spcPct val="100000"/>
            </a:lnSpc>
          </a:pPr>
          <a:r>
            <a:rPr lang="en-US" sz="1800" dirty="0"/>
            <a:t>How to build, tune, evaluate classification models</a:t>
          </a:r>
        </a:p>
      </dgm:t>
    </dgm:pt>
    <dgm:pt modelId="{549CAD26-E79C-4804-891C-9AFE8F150901}" type="parTrans" cxnId="{A7B5E84A-FE3D-4057-AF22-45B66192C202}">
      <dgm:prSet/>
      <dgm:spPr/>
      <dgm:t>
        <a:bodyPr/>
        <a:lstStyle/>
        <a:p>
          <a:endParaRPr lang="en-US"/>
        </a:p>
      </dgm:t>
    </dgm:pt>
    <dgm:pt modelId="{E7CCA465-CB9D-4115-B8B5-B8B97A293CFF}" type="sibTrans" cxnId="{A7B5E84A-FE3D-4057-AF22-45B66192C202}">
      <dgm:prSet/>
      <dgm:spPr/>
      <dgm:t>
        <a:bodyPr/>
        <a:lstStyle/>
        <a:p>
          <a:endParaRPr lang="en-US"/>
        </a:p>
      </dgm:t>
    </dgm:pt>
    <dgm:pt modelId="{7EF77986-4284-4BFF-ACAF-504AB4AF713D}" type="pres">
      <dgm:prSet presAssocID="{CA30E23E-B424-4F03-B7D3-9C3247CC79FA}" presName="root" presStyleCnt="0">
        <dgm:presLayoutVars>
          <dgm:dir/>
          <dgm:resizeHandles val="exact"/>
        </dgm:presLayoutVars>
      </dgm:prSet>
      <dgm:spPr/>
    </dgm:pt>
    <dgm:pt modelId="{9513930D-DA70-485D-80D1-7476DDEAEDCA}" type="pres">
      <dgm:prSet presAssocID="{9E6609BA-55B0-4A6A-89FD-63C11F54D5F1}" presName="compNode" presStyleCnt="0"/>
      <dgm:spPr/>
    </dgm:pt>
    <dgm:pt modelId="{296E0905-39AB-4648-B96D-430AA6A411CC}" type="pres">
      <dgm:prSet presAssocID="{9E6609BA-55B0-4A6A-89FD-63C11F54D5F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15BCD39F-62D0-4153-B3C6-EAB54374282D}" type="pres">
      <dgm:prSet presAssocID="{9E6609BA-55B0-4A6A-89FD-63C11F54D5F1}" presName="iconSpace" presStyleCnt="0"/>
      <dgm:spPr/>
    </dgm:pt>
    <dgm:pt modelId="{E0122374-3C04-41D4-9C90-536C31131A25}" type="pres">
      <dgm:prSet presAssocID="{9E6609BA-55B0-4A6A-89FD-63C11F54D5F1}" presName="parTx" presStyleLbl="revTx" presStyleIdx="0" presStyleCnt="12" custLinFactNeighborX="-55" custLinFactNeighborY="1086">
        <dgm:presLayoutVars>
          <dgm:chMax val="0"/>
          <dgm:chPref val="0"/>
        </dgm:presLayoutVars>
      </dgm:prSet>
      <dgm:spPr/>
    </dgm:pt>
    <dgm:pt modelId="{807062F1-BE3D-448E-82C6-8B06445220E3}" type="pres">
      <dgm:prSet presAssocID="{9E6609BA-55B0-4A6A-89FD-63C11F54D5F1}" presName="txSpace" presStyleCnt="0"/>
      <dgm:spPr/>
    </dgm:pt>
    <dgm:pt modelId="{E4D93EBD-1BBB-48B6-8719-DC32B36F7ED9}" type="pres">
      <dgm:prSet presAssocID="{9E6609BA-55B0-4A6A-89FD-63C11F54D5F1}" presName="desTx" presStyleLbl="revTx" presStyleIdx="1" presStyleCnt="12">
        <dgm:presLayoutVars/>
      </dgm:prSet>
      <dgm:spPr/>
    </dgm:pt>
    <dgm:pt modelId="{2D3DDDF6-2259-4861-9709-183B6ABC4591}" type="pres">
      <dgm:prSet presAssocID="{9E3A9484-84F6-46A9-8578-C6FB5E843A54}" presName="sibTrans" presStyleCnt="0"/>
      <dgm:spPr/>
    </dgm:pt>
    <dgm:pt modelId="{481D0288-E099-421E-8873-946F6B80B9AF}" type="pres">
      <dgm:prSet presAssocID="{7CDE37C2-41E1-4538-9376-00F23BAAEB25}" presName="compNode" presStyleCnt="0"/>
      <dgm:spPr/>
    </dgm:pt>
    <dgm:pt modelId="{BF83F68C-D80D-4543-91DF-09510B3F1DD5}" type="pres">
      <dgm:prSet presAssocID="{7CDE37C2-41E1-4538-9376-00F23BAAEB2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73B243A-D3A8-4313-9B35-90EDA3D8F009}" type="pres">
      <dgm:prSet presAssocID="{7CDE37C2-41E1-4538-9376-00F23BAAEB25}" presName="iconSpace" presStyleCnt="0"/>
      <dgm:spPr/>
    </dgm:pt>
    <dgm:pt modelId="{CD44D535-94F1-448A-83B5-DA44EBFF8663}" type="pres">
      <dgm:prSet presAssocID="{7CDE37C2-41E1-4538-9376-00F23BAAEB25}" presName="parTx" presStyleLbl="revTx" presStyleIdx="2" presStyleCnt="12" custLinFactNeighborX="-55" custLinFactNeighborY="1086">
        <dgm:presLayoutVars>
          <dgm:chMax val="0"/>
          <dgm:chPref val="0"/>
        </dgm:presLayoutVars>
      </dgm:prSet>
      <dgm:spPr/>
    </dgm:pt>
    <dgm:pt modelId="{33A0A866-4EFA-4FCC-8A41-AADEDB83EC46}" type="pres">
      <dgm:prSet presAssocID="{7CDE37C2-41E1-4538-9376-00F23BAAEB25}" presName="txSpace" presStyleCnt="0"/>
      <dgm:spPr/>
    </dgm:pt>
    <dgm:pt modelId="{95F8546E-CA30-4FDD-A59E-8F82C84CB446}" type="pres">
      <dgm:prSet presAssocID="{7CDE37C2-41E1-4538-9376-00F23BAAEB25}" presName="desTx" presStyleLbl="revTx" presStyleIdx="3" presStyleCnt="12" custLinFactNeighborX="-4279" custLinFactNeighborY="-40486">
        <dgm:presLayoutVars/>
      </dgm:prSet>
      <dgm:spPr/>
    </dgm:pt>
    <dgm:pt modelId="{CD6A7981-37D7-4AC8-863F-D4C6357A5387}" type="pres">
      <dgm:prSet presAssocID="{1D23D414-5386-4C06-9F9F-7B511F102112}" presName="sibTrans" presStyleCnt="0"/>
      <dgm:spPr/>
    </dgm:pt>
    <dgm:pt modelId="{AF2A996B-45CC-4CE9-A04E-FA3B21B49F8F}" type="pres">
      <dgm:prSet presAssocID="{CDF366C7-BE56-48FF-BFF9-EEADD09664BF}" presName="compNode" presStyleCnt="0"/>
      <dgm:spPr/>
    </dgm:pt>
    <dgm:pt modelId="{D06918D3-465B-46A7-8EC4-E5D6FE5D9C9F}" type="pres">
      <dgm:prSet presAssocID="{CDF366C7-BE56-48FF-BFF9-EEADD09664B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577882BF-99F9-4B73-82EA-CDE8CF72E722}" type="pres">
      <dgm:prSet presAssocID="{CDF366C7-BE56-48FF-BFF9-EEADD09664BF}" presName="iconSpace" presStyleCnt="0"/>
      <dgm:spPr/>
    </dgm:pt>
    <dgm:pt modelId="{4D168F14-E6DD-4DF5-8083-2E6476561D89}" type="pres">
      <dgm:prSet presAssocID="{CDF366C7-BE56-48FF-BFF9-EEADD09664BF}" presName="parTx" presStyleLbl="revTx" presStyleIdx="4" presStyleCnt="12">
        <dgm:presLayoutVars>
          <dgm:chMax val="0"/>
          <dgm:chPref val="0"/>
        </dgm:presLayoutVars>
      </dgm:prSet>
      <dgm:spPr/>
    </dgm:pt>
    <dgm:pt modelId="{C172B325-E094-4EF5-B3F3-71BEC59DFC62}" type="pres">
      <dgm:prSet presAssocID="{CDF366C7-BE56-48FF-BFF9-EEADD09664BF}" presName="txSpace" presStyleCnt="0"/>
      <dgm:spPr/>
    </dgm:pt>
    <dgm:pt modelId="{8E171C56-AC93-4774-8FD8-18CB8F22DEA5}" type="pres">
      <dgm:prSet presAssocID="{CDF366C7-BE56-48FF-BFF9-EEADD09664BF}" presName="desTx" presStyleLbl="revTx" presStyleIdx="5" presStyleCnt="12" custLinFactNeighborX="-2140" custLinFactNeighborY="-39357">
        <dgm:presLayoutVars/>
      </dgm:prSet>
      <dgm:spPr/>
    </dgm:pt>
    <dgm:pt modelId="{97EBF4B5-7F65-44FB-9549-2587F5E3B432}" type="pres">
      <dgm:prSet presAssocID="{4585179E-B0B8-431D-B0D4-58E3A6F327E0}" presName="sibTrans" presStyleCnt="0"/>
      <dgm:spPr/>
    </dgm:pt>
    <dgm:pt modelId="{1F2E68CB-4648-482F-9128-2E5E71C21B51}" type="pres">
      <dgm:prSet presAssocID="{F23BFD38-6EDC-4FCA-985C-4BF607F41A05}" presName="compNode" presStyleCnt="0"/>
      <dgm:spPr/>
    </dgm:pt>
    <dgm:pt modelId="{09645F75-35CE-4A4B-ACB6-D69868CC47EF}" type="pres">
      <dgm:prSet presAssocID="{F23BFD38-6EDC-4FCA-985C-4BF607F41A0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0849DE6C-0CEB-45C7-87EA-31281EA26408}" type="pres">
      <dgm:prSet presAssocID="{F23BFD38-6EDC-4FCA-985C-4BF607F41A05}" presName="iconSpace" presStyleCnt="0"/>
      <dgm:spPr/>
    </dgm:pt>
    <dgm:pt modelId="{72476F40-163A-469C-94E3-2496DDC3B3E7}" type="pres">
      <dgm:prSet presAssocID="{F23BFD38-6EDC-4FCA-985C-4BF607F41A05}" presName="parTx" presStyleLbl="revTx" presStyleIdx="6" presStyleCnt="12">
        <dgm:presLayoutVars>
          <dgm:chMax val="0"/>
          <dgm:chPref val="0"/>
        </dgm:presLayoutVars>
      </dgm:prSet>
      <dgm:spPr/>
    </dgm:pt>
    <dgm:pt modelId="{3097AEF6-9A22-43D0-A4E5-6EA539A11BA2}" type="pres">
      <dgm:prSet presAssocID="{F23BFD38-6EDC-4FCA-985C-4BF607F41A05}" presName="txSpace" presStyleCnt="0"/>
      <dgm:spPr/>
    </dgm:pt>
    <dgm:pt modelId="{706B71D3-F65B-4F16-84B7-29CFE548F145}" type="pres">
      <dgm:prSet presAssocID="{F23BFD38-6EDC-4FCA-985C-4BF607F41A05}" presName="desTx" presStyleLbl="revTx" presStyleIdx="7" presStyleCnt="12">
        <dgm:presLayoutVars/>
      </dgm:prSet>
      <dgm:spPr/>
    </dgm:pt>
    <dgm:pt modelId="{074D7363-6C28-4DDA-8C89-016435685399}" type="pres">
      <dgm:prSet presAssocID="{099856DA-4FAD-4F4A-A059-47C4B68FFC21}" presName="sibTrans" presStyleCnt="0"/>
      <dgm:spPr/>
    </dgm:pt>
    <dgm:pt modelId="{825640B1-720F-43B5-81E5-330C91D2207A}" type="pres">
      <dgm:prSet presAssocID="{A393E1E2-2C6B-47FF-8E6E-84ADD564DE13}" presName="compNode" presStyleCnt="0"/>
      <dgm:spPr/>
    </dgm:pt>
    <dgm:pt modelId="{CA0B2F9A-FEDF-4EB1-9912-E4DB2D5FB18E}" type="pres">
      <dgm:prSet presAssocID="{A393E1E2-2C6B-47FF-8E6E-84ADD564DE1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A205FC6E-B6DA-4C75-83F2-9BE1B88E5032}" type="pres">
      <dgm:prSet presAssocID="{A393E1E2-2C6B-47FF-8E6E-84ADD564DE13}" presName="iconSpace" presStyleCnt="0"/>
      <dgm:spPr/>
    </dgm:pt>
    <dgm:pt modelId="{77978A85-1769-41D8-B5C6-178B6F9DEF35}" type="pres">
      <dgm:prSet presAssocID="{A393E1E2-2C6B-47FF-8E6E-84ADD564DE13}" presName="parTx" presStyleLbl="revTx" presStyleIdx="8" presStyleCnt="12">
        <dgm:presLayoutVars>
          <dgm:chMax val="0"/>
          <dgm:chPref val="0"/>
        </dgm:presLayoutVars>
      </dgm:prSet>
      <dgm:spPr/>
    </dgm:pt>
    <dgm:pt modelId="{05E8EEEC-CE3F-4115-99A2-0DBF2F5A8393}" type="pres">
      <dgm:prSet presAssocID="{A393E1E2-2C6B-47FF-8E6E-84ADD564DE13}" presName="txSpace" presStyleCnt="0"/>
      <dgm:spPr/>
    </dgm:pt>
    <dgm:pt modelId="{F7685831-D306-4C7F-9E54-237AC329C5D6}" type="pres">
      <dgm:prSet presAssocID="{A393E1E2-2C6B-47FF-8E6E-84ADD564DE13}" presName="desTx" presStyleLbl="revTx" presStyleIdx="9" presStyleCnt="12">
        <dgm:presLayoutVars/>
      </dgm:prSet>
      <dgm:spPr/>
    </dgm:pt>
    <dgm:pt modelId="{299AFB0C-AA18-4C81-B814-DE013619A269}" type="pres">
      <dgm:prSet presAssocID="{63FC52FE-3962-42E9-B6B0-C81AC81B9B38}" presName="sibTrans" presStyleCnt="0"/>
      <dgm:spPr/>
    </dgm:pt>
    <dgm:pt modelId="{DF4F4564-7066-4256-A899-FEC6F80A65F1}" type="pres">
      <dgm:prSet presAssocID="{D3589BCA-61E3-4DF5-8D99-EDD78EBEBF0C}" presName="compNode" presStyleCnt="0"/>
      <dgm:spPr/>
    </dgm:pt>
    <dgm:pt modelId="{39BF8951-088E-4E5B-BF52-DA7FA61D3BE5}" type="pres">
      <dgm:prSet presAssocID="{D3589BCA-61E3-4DF5-8D99-EDD78EBEBF0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413A8330-AF66-4C8D-A423-DF89AEC4AF61}" type="pres">
      <dgm:prSet presAssocID="{D3589BCA-61E3-4DF5-8D99-EDD78EBEBF0C}" presName="iconSpace" presStyleCnt="0"/>
      <dgm:spPr/>
    </dgm:pt>
    <dgm:pt modelId="{6CC3FAF1-D86C-4ACB-AA32-D3FAE72EB572}" type="pres">
      <dgm:prSet presAssocID="{D3589BCA-61E3-4DF5-8D99-EDD78EBEBF0C}" presName="parTx" presStyleLbl="revTx" presStyleIdx="10" presStyleCnt="12">
        <dgm:presLayoutVars>
          <dgm:chMax val="0"/>
          <dgm:chPref val="0"/>
        </dgm:presLayoutVars>
      </dgm:prSet>
      <dgm:spPr/>
    </dgm:pt>
    <dgm:pt modelId="{AE4C8853-E34D-4D88-A6DE-6AE172D6EEAD}" type="pres">
      <dgm:prSet presAssocID="{D3589BCA-61E3-4DF5-8D99-EDD78EBEBF0C}" presName="txSpace" presStyleCnt="0"/>
      <dgm:spPr/>
    </dgm:pt>
    <dgm:pt modelId="{41857B95-0A69-42AF-861E-DF02B0AE8D51}" type="pres">
      <dgm:prSet presAssocID="{D3589BCA-61E3-4DF5-8D99-EDD78EBEBF0C}" presName="desTx" presStyleLbl="revTx" presStyleIdx="11" presStyleCnt="12">
        <dgm:presLayoutVars/>
      </dgm:prSet>
      <dgm:spPr/>
    </dgm:pt>
  </dgm:ptLst>
  <dgm:cxnLst>
    <dgm:cxn modelId="{EABF9B0D-620B-4401-91FF-14520716F735}" type="presOf" srcId="{CF652BB0-1E44-4EEA-B783-13296E4892A0}" destId="{8E171C56-AC93-4774-8FD8-18CB8F22DEA5}" srcOrd="0" destOrd="1" presId="urn:microsoft.com/office/officeart/2018/2/layout/IconLabelDescriptionList"/>
    <dgm:cxn modelId="{93B6FC16-A810-4D94-BA39-22AE4C88068C}" type="presOf" srcId="{034C02F3-6434-46D4-A1EC-983967F4F07C}" destId="{95F8546E-CA30-4FDD-A59E-8F82C84CB446}" srcOrd="0" destOrd="0" presId="urn:microsoft.com/office/officeart/2018/2/layout/IconLabelDescriptionList"/>
    <dgm:cxn modelId="{95AFA61C-8B89-4541-9B10-0BD7C751F0FE}" type="presOf" srcId="{CDF366C7-BE56-48FF-BFF9-EEADD09664BF}" destId="{4D168F14-E6DD-4DF5-8083-2E6476561D89}" srcOrd="0" destOrd="0" presId="urn:microsoft.com/office/officeart/2018/2/layout/IconLabelDescriptionList"/>
    <dgm:cxn modelId="{C16B6C3A-DE95-466A-A1B2-3593D6FEA583}" type="presOf" srcId="{F23BFD38-6EDC-4FCA-985C-4BF607F41A05}" destId="{72476F40-163A-469C-94E3-2496DDC3B3E7}" srcOrd="0" destOrd="0" presId="urn:microsoft.com/office/officeart/2018/2/layout/IconLabelDescriptionList"/>
    <dgm:cxn modelId="{74436461-2480-4E1B-A4F9-C30007560630}" srcId="{7CDE37C2-41E1-4538-9376-00F23BAAEB25}" destId="{034C02F3-6434-46D4-A1EC-983967F4F07C}" srcOrd="0" destOrd="0" parTransId="{1EC4751D-95A4-4FAB-885B-F88AE40ED048}" sibTransId="{2E31AEDF-CC4F-4BF8-91EB-2452ADAC60C7}"/>
    <dgm:cxn modelId="{2DB96943-440D-4EBF-9F73-D9783CC004A1}" srcId="{CA30E23E-B424-4F03-B7D3-9C3247CC79FA}" destId="{F23BFD38-6EDC-4FCA-985C-4BF607F41A05}" srcOrd="3" destOrd="0" parTransId="{3AD8AA6F-83D6-4BF0-AC4B-84F63ACD5491}" sibTransId="{099856DA-4FAD-4F4A-A059-47C4B68FFC21}"/>
    <dgm:cxn modelId="{D898F348-029A-4940-9DB2-78EE41673E8C}" srcId="{CA30E23E-B424-4F03-B7D3-9C3247CC79FA}" destId="{CDF366C7-BE56-48FF-BFF9-EEADD09664BF}" srcOrd="2" destOrd="0" parTransId="{BEEC7F43-7E26-44B2-A8C7-385FC3055242}" sibTransId="{4585179E-B0B8-431D-B0D4-58E3A6F327E0}"/>
    <dgm:cxn modelId="{A7B5E84A-FE3D-4057-AF22-45B66192C202}" srcId="{D3589BCA-61E3-4DF5-8D99-EDD78EBEBF0C}" destId="{5A87FA6C-D8CB-420A-8E1A-24E0034004D3}" srcOrd="0" destOrd="0" parTransId="{549CAD26-E79C-4804-891C-9AFE8F150901}" sibTransId="{E7CCA465-CB9D-4115-B8B5-B8B97A293CFF}"/>
    <dgm:cxn modelId="{C1F33375-6B1F-42F0-B209-4655A877E67F}" type="presOf" srcId="{9E6609BA-55B0-4A6A-89FD-63C11F54D5F1}" destId="{E0122374-3C04-41D4-9C90-536C31131A25}" srcOrd="0" destOrd="0" presId="urn:microsoft.com/office/officeart/2018/2/layout/IconLabelDescriptionList"/>
    <dgm:cxn modelId="{0C8B5456-E3BB-4E62-B1CF-C67F6E910D15}" type="presOf" srcId="{6DE25195-1995-4BB3-83A9-5BC39C2F216D}" destId="{8E171C56-AC93-4774-8FD8-18CB8F22DEA5}" srcOrd="0" destOrd="0" presId="urn:microsoft.com/office/officeart/2018/2/layout/IconLabelDescriptionList"/>
    <dgm:cxn modelId="{79365F58-D573-4E6B-8180-ABD27B24EE17}" srcId="{7CDE37C2-41E1-4538-9376-00F23BAAEB25}" destId="{161DA388-CDF9-4399-A7E3-E8F0127F0FB1}" srcOrd="1" destOrd="0" parTransId="{85E9365E-1166-48B8-A035-5C580E12DEED}" sibTransId="{171F9DF2-A4D1-4B11-B011-EF50F818DEC6}"/>
    <dgm:cxn modelId="{26150F8E-B41E-4424-9349-4E25B5D92B46}" type="presOf" srcId="{5A87FA6C-D8CB-420A-8E1A-24E0034004D3}" destId="{41857B95-0A69-42AF-861E-DF02B0AE8D51}" srcOrd="0" destOrd="0" presId="urn:microsoft.com/office/officeart/2018/2/layout/IconLabelDescriptionList"/>
    <dgm:cxn modelId="{7B726B9B-A69C-449B-A5C4-2ECB8E98B2D9}" type="presOf" srcId="{D3589BCA-61E3-4DF5-8D99-EDD78EBEBF0C}" destId="{6CC3FAF1-D86C-4ACB-AA32-D3FAE72EB572}" srcOrd="0" destOrd="0" presId="urn:microsoft.com/office/officeart/2018/2/layout/IconLabelDescriptionList"/>
    <dgm:cxn modelId="{750FCBAA-458F-4204-B2D8-1966876666F3}" type="presOf" srcId="{7CDE37C2-41E1-4538-9376-00F23BAAEB25}" destId="{CD44D535-94F1-448A-83B5-DA44EBFF8663}" srcOrd="0" destOrd="0" presId="urn:microsoft.com/office/officeart/2018/2/layout/IconLabelDescriptionList"/>
    <dgm:cxn modelId="{AAAE3BB5-7F32-4500-BAC7-62C2D1767520}" srcId="{CA30E23E-B424-4F03-B7D3-9C3247CC79FA}" destId="{A393E1E2-2C6B-47FF-8E6E-84ADD564DE13}" srcOrd="4" destOrd="0" parTransId="{1927F460-1E2B-4B41-A347-1AAF6616875B}" sibTransId="{63FC52FE-3962-42E9-B6B0-C81AC81B9B38}"/>
    <dgm:cxn modelId="{C4EB47C0-9D60-4ED5-960E-6B50C42CD751}" srcId="{CDF366C7-BE56-48FF-BFF9-EEADD09664BF}" destId="{CF652BB0-1E44-4EEA-B783-13296E4892A0}" srcOrd="1" destOrd="0" parTransId="{E91569E3-3E3B-4751-844E-22FD8F0EDE36}" sibTransId="{6449F825-27E8-40CF-B326-27DA25BC41AE}"/>
    <dgm:cxn modelId="{36C600C1-2CBD-4615-B778-95CA3699CD01}" type="presOf" srcId="{161DA388-CDF9-4399-A7E3-E8F0127F0FB1}" destId="{95F8546E-CA30-4FDD-A59E-8F82C84CB446}" srcOrd="0" destOrd="1" presId="urn:microsoft.com/office/officeart/2018/2/layout/IconLabelDescriptionList"/>
    <dgm:cxn modelId="{EA96A1CA-35AF-40F1-A505-F23A0D1A2119}" type="presOf" srcId="{A393E1E2-2C6B-47FF-8E6E-84ADD564DE13}" destId="{77978A85-1769-41D8-B5C6-178B6F9DEF35}" srcOrd="0" destOrd="0" presId="urn:microsoft.com/office/officeart/2018/2/layout/IconLabelDescriptionList"/>
    <dgm:cxn modelId="{978BA0E5-4B8B-4AB9-A6D5-3A79D89FB2A3}" srcId="{CA30E23E-B424-4F03-B7D3-9C3247CC79FA}" destId="{D3589BCA-61E3-4DF5-8D99-EDD78EBEBF0C}" srcOrd="5" destOrd="0" parTransId="{E6F08C12-50D4-4366-9927-41ECE3BA4B81}" sibTransId="{941F94A0-6026-434C-B8B4-2960CC826AB6}"/>
    <dgm:cxn modelId="{394887E6-2753-4623-A88F-0FD1BBBD6D55}" type="presOf" srcId="{CA30E23E-B424-4F03-B7D3-9C3247CC79FA}" destId="{7EF77986-4284-4BFF-ACAF-504AB4AF713D}" srcOrd="0" destOrd="0" presId="urn:microsoft.com/office/officeart/2018/2/layout/IconLabelDescriptionList"/>
    <dgm:cxn modelId="{2032B1E6-0AC2-4A3E-884F-C4A7A49D8930}" srcId="{CA30E23E-B424-4F03-B7D3-9C3247CC79FA}" destId="{7CDE37C2-41E1-4538-9376-00F23BAAEB25}" srcOrd="1" destOrd="0" parTransId="{9E1311FD-54E6-4EA9-9586-7031D158539D}" sibTransId="{1D23D414-5386-4C06-9F9F-7B511F102112}"/>
    <dgm:cxn modelId="{61E533EA-04F0-469C-B500-CE8BB0143671}" srcId="{CDF366C7-BE56-48FF-BFF9-EEADD09664BF}" destId="{6DE25195-1995-4BB3-83A9-5BC39C2F216D}" srcOrd="0" destOrd="0" parTransId="{3DD4C70A-22DC-43F4-A665-6804ED86B975}" sibTransId="{45BDE51B-0C9B-45CB-93CD-5F14E81497D2}"/>
    <dgm:cxn modelId="{0FC29FF5-7639-405A-9A26-F872791F9280}" srcId="{CA30E23E-B424-4F03-B7D3-9C3247CC79FA}" destId="{9E6609BA-55B0-4A6A-89FD-63C11F54D5F1}" srcOrd="0" destOrd="0" parTransId="{0A80DC73-C3AE-4E83-8C2D-8CE4AFF4F7A0}" sibTransId="{9E3A9484-84F6-46A9-8578-C6FB5E843A54}"/>
    <dgm:cxn modelId="{4804438B-FFE1-42CC-8258-273DB979E4AB}" type="presParOf" srcId="{7EF77986-4284-4BFF-ACAF-504AB4AF713D}" destId="{9513930D-DA70-485D-80D1-7476DDEAEDCA}" srcOrd="0" destOrd="0" presId="urn:microsoft.com/office/officeart/2018/2/layout/IconLabelDescriptionList"/>
    <dgm:cxn modelId="{5BC85683-FEFF-43CD-9107-62A817540474}" type="presParOf" srcId="{9513930D-DA70-485D-80D1-7476DDEAEDCA}" destId="{296E0905-39AB-4648-B96D-430AA6A411CC}" srcOrd="0" destOrd="0" presId="urn:microsoft.com/office/officeart/2018/2/layout/IconLabelDescriptionList"/>
    <dgm:cxn modelId="{DB163267-04B7-4340-98FD-9E108B3081DA}" type="presParOf" srcId="{9513930D-DA70-485D-80D1-7476DDEAEDCA}" destId="{15BCD39F-62D0-4153-B3C6-EAB54374282D}" srcOrd="1" destOrd="0" presId="urn:microsoft.com/office/officeart/2018/2/layout/IconLabelDescriptionList"/>
    <dgm:cxn modelId="{02C3F494-441F-4CC9-965C-296514B9B2AE}" type="presParOf" srcId="{9513930D-DA70-485D-80D1-7476DDEAEDCA}" destId="{E0122374-3C04-41D4-9C90-536C31131A25}" srcOrd="2" destOrd="0" presId="urn:microsoft.com/office/officeart/2018/2/layout/IconLabelDescriptionList"/>
    <dgm:cxn modelId="{0174650B-69A5-4ACD-8AC7-D3EBBAF55C2F}" type="presParOf" srcId="{9513930D-DA70-485D-80D1-7476DDEAEDCA}" destId="{807062F1-BE3D-448E-82C6-8B06445220E3}" srcOrd="3" destOrd="0" presId="urn:microsoft.com/office/officeart/2018/2/layout/IconLabelDescriptionList"/>
    <dgm:cxn modelId="{746E53E9-4316-4E36-8F63-53C8486191E7}" type="presParOf" srcId="{9513930D-DA70-485D-80D1-7476DDEAEDCA}" destId="{E4D93EBD-1BBB-48B6-8719-DC32B36F7ED9}" srcOrd="4" destOrd="0" presId="urn:microsoft.com/office/officeart/2018/2/layout/IconLabelDescriptionList"/>
    <dgm:cxn modelId="{EB940C1F-82A5-4991-AD88-C39B77746E11}" type="presParOf" srcId="{7EF77986-4284-4BFF-ACAF-504AB4AF713D}" destId="{2D3DDDF6-2259-4861-9709-183B6ABC4591}" srcOrd="1" destOrd="0" presId="urn:microsoft.com/office/officeart/2018/2/layout/IconLabelDescriptionList"/>
    <dgm:cxn modelId="{BCBFBE63-64C8-4FF7-96D6-86D75C395ADA}" type="presParOf" srcId="{7EF77986-4284-4BFF-ACAF-504AB4AF713D}" destId="{481D0288-E099-421E-8873-946F6B80B9AF}" srcOrd="2" destOrd="0" presId="urn:microsoft.com/office/officeart/2018/2/layout/IconLabelDescriptionList"/>
    <dgm:cxn modelId="{D1AB8D27-E372-4739-B834-77227DEDCD4B}" type="presParOf" srcId="{481D0288-E099-421E-8873-946F6B80B9AF}" destId="{BF83F68C-D80D-4543-91DF-09510B3F1DD5}" srcOrd="0" destOrd="0" presId="urn:microsoft.com/office/officeart/2018/2/layout/IconLabelDescriptionList"/>
    <dgm:cxn modelId="{2F4D9E38-C87E-4938-A48C-A722D9844DF1}" type="presParOf" srcId="{481D0288-E099-421E-8873-946F6B80B9AF}" destId="{F73B243A-D3A8-4313-9B35-90EDA3D8F009}" srcOrd="1" destOrd="0" presId="urn:microsoft.com/office/officeart/2018/2/layout/IconLabelDescriptionList"/>
    <dgm:cxn modelId="{0195C896-B9C0-4A2D-A76C-CBB399827E79}" type="presParOf" srcId="{481D0288-E099-421E-8873-946F6B80B9AF}" destId="{CD44D535-94F1-448A-83B5-DA44EBFF8663}" srcOrd="2" destOrd="0" presId="urn:microsoft.com/office/officeart/2018/2/layout/IconLabelDescriptionList"/>
    <dgm:cxn modelId="{5301BD94-D1AE-4C44-94BB-6E66CDBA9A36}" type="presParOf" srcId="{481D0288-E099-421E-8873-946F6B80B9AF}" destId="{33A0A866-4EFA-4FCC-8A41-AADEDB83EC46}" srcOrd="3" destOrd="0" presId="urn:microsoft.com/office/officeart/2018/2/layout/IconLabelDescriptionList"/>
    <dgm:cxn modelId="{B2C19C85-F7EF-42A3-825F-CD141603D396}" type="presParOf" srcId="{481D0288-E099-421E-8873-946F6B80B9AF}" destId="{95F8546E-CA30-4FDD-A59E-8F82C84CB446}" srcOrd="4" destOrd="0" presId="urn:microsoft.com/office/officeart/2018/2/layout/IconLabelDescriptionList"/>
    <dgm:cxn modelId="{AB2F4E7D-0E9D-4A53-96FD-40EC75F5EBA0}" type="presParOf" srcId="{7EF77986-4284-4BFF-ACAF-504AB4AF713D}" destId="{CD6A7981-37D7-4AC8-863F-D4C6357A5387}" srcOrd="3" destOrd="0" presId="urn:microsoft.com/office/officeart/2018/2/layout/IconLabelDescriptionList"/>
    <dgm:cxn modelId="{DBC678D3-85BC-4C6F-BDA5-CAFE2F675B18}" type="presParOf" srcId="{7EF77986-4284-4BFF-ACAF-504AB4AF713D}" destId="{AF2A996B-45CC-4CE9-A04E-FA3B21B49F8F}" srcOrd="4" destOrd="0" presId="urn:microsoft.com/office/officeart/2018/2/layout/IconLabelDescriptionList"/>
    <dgm:cxn modelId="{527DAB3B-ECBA-48C7-A9EF-29222C6CA7A3}" type="presParOf" srcId="{AF2A996B-45CC-4CE9-A04E-FA3B21B49F8F}" destId="{D06918D3-465B-46A7-8EC4-E5D6FE5D9C9F}" srcOrd="0" destOrd="0" presId="urn:microsoft.com/office/officeart/2018/2/layout/IconLabelDescriptionList"/>
    <dgm:cxn modelId="{60429090-D2A3-45FC-BBFB-8B3D54ABF49F}" type="presParOf" srcId="{AF2A996B-45CC-4CE9-A04E-FA3B21B49F8F}" destId="{577882BF-99F9-4B73-82EA-CDE8CF72E722}" srcOrd="1" destOrd="0" presId="urn:microsoft.com/office/officeart/2018/2/layout/IconLabelDescriptionList"/>
    <dgm:cxn modelId="{E7205F21-60C1-4BCE-BB12-23512B6BF330}" type="presParOf" srcId="{AF2A996B-45CC-4CE9-A04E-FA3B21B49F8F}" destId="{4D168F14-E6DD-4DF5-8083-2E6476561D89}" srcOrd="2" destOrd="0" presId="urn:microsoft.com/office/officeart/2018/2/layout/IconLabelDescriptionList"/>
    <dgm:cxn modelId="{54C0615C-165F-4142-9215-C249E0386DCA}" type="presParOf" srcId="{AF2A996B-45CC-4CE9-A04E-FA3B21B49F8F}" destId="{C172B325-E094-4EF5-B3F3-71BEC59DFC62}" srcOrd="3" destOrd="0" presId="urn:microsoft.com/office/officeart/2018/2/layout/IconLabelDescriptionList"/>
    <dgm:cxn modelId="{5E32EC19-2F8B-45D5-8544-BF57B2CBA993}" type="presParOf" srcId="{AF2A996B-45CC-4CE9-A04E-FA3B21B49F8F}" destId="{8E171C56-AC93-4774-8FD8-18CB8F22DEA5}" srcOrd="4" destOrd="0" presId="urn:microsoft.com/office/officeart/2018/2/layout/IconLabelDescriptionList"/>
    <dgm:cxn modelId="{796461E6-7BB2-47C5-B85D-FA3CD39EAEC6}" type="presParOf" srcId="{7EF77986-4284-4BFF-ACAF-504AB4AF713D}" destId="{97EBF4B5-7F65-44FB-9549-2587F5E3B432}" srcOrd="5" destOrd="0" presId="urn:microsoft.com/office/officeart/2018/2/layout/IconLabelDescriptionList"/>
    <dgm:cxn modelId="{B9E78A2E-2916-4D3E-AC84-D6A2A0DC1FF5}" type="presParOf" srcId="{7EF77986-4284-4BFF-ACAF-504AB4AF713D}" destId="{1F2E68CB-4648-482F-9128-2E5E71C21B51}" srcOrd="6" destOrd="0" presId="urn:microsoft.com/office/officeart/2018/2/layout/IconLabelDescriptionList"/>
    <dgm:cxn modelId="{6CE315E6-87C5-4CF9-9C87-8C7A21CA587C}" type="presParOf" srcId="{1F2E68CB-4648-482F-9128-2E5E71C21B51}" destId="{09645F75-35CE-4A4B-ACB6-D69868CC47EF}" srcOrd="0" destOrd="0" presId="urn:microsoft.com/office/officeart/2018/2/layout/IconLabelDescriptionList"/>
    <dgm:cxn modelId="{BCB37D90-0BA5-44D4-A750-7E1F4D4012B8}" type="presParOf" srcId="{1F2E68CB-4648-482F-9128-2E5E71C21B51}" destId="{0849DE6C-0CEB-45C7-87EA-31281EA26408}" srcOrd="1" destOrd="0" presId="urn:microsoft.com/office/officeart/2018/2/layout/IconLabelDescriptionList"/>
    <dgm:cxn modelId="{7245E3B2-F3EC-4B5E-B717-76177FCAD0DC}" type="presParOf" srcId="{1F2E68CB-4648-482F-9128-2E5E71C21B51}" destId="{72476F40-163A-469C-94E3-2496DDC3B3E7}" srcOrd="2" destOrd="0" presId="urn:microsoft.com/office/officeart/2018/2/layout/IconLabelDescriptionList"/>
    <dgm:cxn modelId="{AC3307FB-B122-49DB-815B-A0948A3D89E1}" type="presParOf" srcId="{1F2E68CB-4648-482F-9128-2E5E71C21B51}" destId="{3097AEF6-9A22-43D0-A4E5-6EA539A11BA2}" srcOrd="3" destOrd="0" presId="urn:microsoft.com/office/officeart/2018/2/layout/IconLabelDescriptionList"/>
    <dgm:cxn modelId="{19C2988F-CDEB-411F-A98E-19B9E8F0DCA5}" type="presParOf" srcId="{1F2E68CB-4648-482F-9128-2E5E71C21B51}" destId="{706B71D3-F65B-4F16-84B7-29CFE548F145}" srcOrd="4" destOrd="0" presId="urn:microsoft.com/office/officeart/2018/2/layout/IconLabelDescriptionList"/>
    <dgm:cxn modelId="{03003F49-B667-4A3B-9B47-54E1D4AD5E63}" type="presParOf" srcId="{7EF77986-4284-4BFF-ACAF-504AB4AF713D}" destId="{074D7363-6C28-4DDA-8C89-016435685399}" srcOrd="7" destOrd="0" presId="urn:microsoft.com/office/officeart/2018/2/layout/IconLabelDescriptionList"/>
    <dgm:cxn modelId="{F04C21EC-F00B-457D-A621-5902F1C9B23D}" type="presParOf" srcId="{7EF77986-4284-4BFF-ACAF-504AB4AF713D}" destId="{825640B1-720F-43B5-81E5-330C91D2207A}" srcOrd="8" destOrd="0" presId="urn:microsoft.com/office/officeart/2018/2/layout/IconLabelDescriptionList"/>
    <dgm:cxn modelId="{E22609C1-C73A-4A9A-B788-08F7D517C228}" type="presParOf" srcId="{825640B1-720F-43B5-81E5-330C91D2207A}" destId="{CA0B2F9A-FEDF-4EB1-9912-E4DB2D5FB18E}" srcOrd="0" destOrd="0" presId="urn:microsoft.com/office/officeart/2018/2/layout/IconLabelDescriptionList"/>
    <dgm:cxn modelId="{6E63351F-A86A-48F0-89BF-F65813AFD4DE}" type="presParOf" srcId="{825640B1-720F-43B5-81E5-330C91D2207A}" destId="{A205FC6E-B6DA-4C75-83F2-9BE1B88E5032}" srcOrd="1" destOrd="0" presId="urn:microsoft.com/office/officeart/2018/2/layout/IconLabelDescriptionList"/>
    <dgm:cxn modelId="{154FDB65-1F17-4FD6-BC5D-81EF17D8AB59}" type="presParOf" srcId="{825640B1-720F-43B5-81E5-330C91D2207A}" destId="{77978A85-1769-41D8-B5C6-178B6F9DEF35}" srcOrd="2" destOrd="0" presId="urn:microsoft.com/office/officeart/2018/2/layout/IconLabelDescriptionList"/>
    <dgm:cxn modelId="{AADD4540-C286-455D-B70D-28AB785DEEBB}" type="presParOf" srcId="{825640B1-720F-43B5-81E5-330C91D2207A}" destId="{05E8EEEC-CE3F-4115-99A2-0DBF2F5A8393}" srcOrd="3" destOrd="0" presId="urn:microsoft.com/office/officeart/2018/2/layout/IconLabelDescriptionList"/>
    <dgm:cxn modelId="{67C4C0BC-3820-4CBC-A652-A21F724AE598}" type="presParOf" srcId="{825640B1-720F-43B5-81E5-330C91D2207A}" destId="{F7685831-D306-4C7F-9E54-237AC329C5D6}" srcOrd="4" destOrd="0" presId="urn:microsoft.com/office/officeart/2018/2/layout/IconLabelDescriptionList"/>
    <dgm:cxn modelId="{BE10880E-D596-4AC4-BC00-A83D781AD9B0}" type="presParOf" srcId="{7EF77986-4284-4BFF-ACAF-504AB4AF713D}" destId="{299AFB0C-AA18-4C81-B814-DE013619A269}" srcOrd="9" destOrd="0" presId="urn:microsoft.com/office/officeart/2018/2/layout/IconLabelDescriptionList"/>
    <dgm:cxn modelId="{0368EEB0-88A3-48C7-B31F-D92E2A23BE12}" type="presParOf" srcId="{7EF77986-4284-4BFF-ACAF-504AB4AF713D}" destId="{DF4F4564-7066-4256-A899-FEC6F80A65F1}" srcOrd="10" destOrd="0" presId="urn:microsoft.com/office/officeart/2018/2/layout/IconLabelDescriptionList"/>
    <dgm:cxn modelId="{DA930DC2-4721-439D-9B52-6B844B366C6C}" type="presParOf" srcId="{DF4F4564-7066-4256-A899-FEC6F80A65F1}" destId="{39BF8951-088E-4E5B-BF52-DA7FA61D3BE5}" srcOrd="0" destOrd="0" presId="urn:microsoft.com/office/officeart/2018/2/layout/IconLabelDescriptionList"/>
    <dgm:cxn modelId="{3CBAFE52-00BE-4951-9353-CDF89AA1848B}" type="presParOf" srcId="{DF4F4564-7066-4256-A899-FEC6F80A65F1}" destId="{413A8330-AF66-4C8D-A423-DF89AEC4AF61}" srcOrd="1" destOrd="0" presId="urn:microsoft.com/office/officeart/2018/2/layout/IconLabelDescriptionList"/>
    <dgm:cxn modelId="{59A0C0DE-A7E8-4A4D-93CE-7693F64E621F}" type="presParOf" srcId="{DF4F4564-7066-4256-A899-FEC6F80A65F1}" destId="{6CC3FAF1-D86C-4ACB-AA32-D3FAE72EB572}" srcOrd="2" destOrd="0" presId="urn:microsoft.com/office/officeart/2018/2/layout/IconLabelDescriptionList"/>
    <dgm:cxn modelId="{58A7B71C-0A7A-4920-BB33-851AEA2DD678}" type="presParOf" srcId="{DF4F4564-7066-4256-A899-FEC6F80A65F1}" destId="{AE4C8853-E34D-4D88-A6DE-6AE172D6EEAD}" srcOrd="3" destOrd="0" presId="urn:microsoft.com/office/officeart/2018/2/layout/IconLabelDescriptionList"/>
    <dgm:cxn modelId="{693B4F7D-413D-4A68-ABC0-5532B817893A}" type="presParOf" srcId="{DF4F4564-7066-4256-A899-FEC6F80A65F1}" destId="{41857B95-0A69-42AF-861E-DF02B0AE8D51}"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68E017-4EEE-420A-8F31-28ED4B96A44A}" type="doc">
      <dgm:prSet loTypeId="urn:microsoft.com/office/officeart/2005/8/layout/process5" loCatId="process" qsTypeId="urn:microsoft.com/office/officeart/2005/8/quickstyle/simple1" qsCatId="simple" csTypeId="urn:microsoft.com/office/officeart/2005/8/colors/colorful5" csCatId="colorful"/>
      <dgm:spPr/>
      <dgm:t>
        <a:bodyPr/>
        <a:lstStyle/>
        <a:p>
          <a:endParaRPr lang="en-US"/>
        </a:p>
      </dgm:t>
    </dgm:pt>
    <dgm:pt modelId="{3A139CF0-7CAA-45AA-8D05-A60DF5DB948A}">
      <dgm:prSet custT="1"/>
      <dgm:spPr/>
      <dgm:t>
        <a:bodyPr/>
        <a:lstStyle/>
        <a:p>
          <a:r>
            <a:rPr lang="en-US" sz="1400" dirty="0"/>
            <a:t>Request rocket launch data from SpaceX API with the SpaceX </a:t>
          </a:r>
          <a:r>
            <a:rPr lang="en-US" sz="1400" dirty="0" err="1"/>
            <a:t>url</a:t>
          </a:r>
          <a:r>
            <a:rPr lang="en-US" sz="1400" dirty="0"/>
            <a:t> using a get request.</a:t>
          </a:r>
        </a:p>
      </dgm:t>
    </dgm:pt>
    <dgm:pt modelId="{BC92E029-6471-490B-BC99-41443B52320B}" type="parTrans" cxnId="{CB3F164F-5D51-4783-B5C0-5586E5CFE4BB}">
      <dgm:prSet/>
      <dgm:spPr/>
      <dgm:t>
        <a:bodyPr/>
        <a:lstStyle/>
        <a:p>
          <a:endParaRPr lang="en-US"/>
        </a:p>
      </dgm:t>
    </dgm:pt>
    <dgm:pt modelId="{8965C98B-6E70-47D7-B0C3-8A49DDFED74C}" type="sibTrans" cxnId="{CB3F164F-5D51-4783-B5C0-5586E5CFE4BB}">
      <dgm:prSet phldrT="1" phldr="0"/>
      <dgm:spPr/>
      <dgm:t>
        <a:bodyPr/>
        <a:lstStyle/>
        <a:p>
          <a:r>
            <a:rPr lang="en-US"/>
            <a:t>1</a:t>
          </a:r>
        </a:p>
      </dgm:t>
    </dgm:pt>
    <dgm:pt modelId="{A3852BB6-A7B6-4391-A53B-97A130C24528}">
      <dgm:prSet custT="1"/>
      <dgm:spPr/>
      <dgm:t>
        <a:bodyPr/>
        <a:lstStyle/>
        <a:p>
          <a:r>
            <a:rPr lang="en-US" sz="1400" dirty="0"/>
            <a:t>Decode and normalize the .</a:t>
          </a:r>
          <a:r>
            <a:rPr lang="en-US" sz="1400" dirty="0" err="1"/>
            <a:t>json</a:t>
          </a:r>
          <a:r>
            <a:rPr lang="en-US" sz="1400" dirty="0"/>
            <a:t> file to a Pandas </a:t>
          </a:r>
          <a:r>
            <a:rPr lang="en-US" sz="1400" dirty="0" err="1"/>
            <a:t>dataframe</a:t>
          </a:r>
          <a:r>
            <a:rPr lang="en-US" sz="1400" dirty="0"/>
            <a:t>.</a:t>
          </a:r>
        </a:p>
      </dgm:t>
    </dgm:pt>
    <dgm:pt modelId="{CA5A2A0D-3AD1-4948-9072-5B7A1AB8D30A}" type="parTrans" cxnId="{EAD5A9C6-084F-4970-BB63-EC0DD0E20A97}">
      <dgm:prSet/>
      <dgm:spPr/>
      <dgm:t>
        <a:bodyPr/>
        <a:lstStyle/>
        <a:p>
          <a:endParaRPr lang="en-US"/>
        </a:p>
      </dgm:t>
    </dgm:pt>
    <dgm:pt modelId="{9F86CF55-F1F3-4325-9601-1D8F8408A70A}" type="sibTrans" cxnId="{EAD5A9C6-084F-4970-BB63-EC0DD0E20A97}">
      <dgm:prSet phldrT="2" phldr="0"/>
      <dgm:spPr/>
      <dgm:t>
        <a:bodyPr/>
        <a:lstStyle/>
        <a:p>
          <a:r>
            <a:rPr lang="en-US"/>
            <a:t>2</a:t>
          </a:r>
        </a:p>
      </dgm:t>
    </dgm:pt>
    <dgm:pt modelId="{3970679B-3803-4719-BB3B-D95A4AF10341}">
      <dgm:prSet custT="1"/>
      <dgm:spPr/>
      <dgm:t>
        <a:bodyPr/>
        <a:lstStyle/>
        <a:p>
          <a:r>
            <a:rPr lang="en-US" sz="1400" dirty="0"/>
            <a:t>Combine all columns into a dictionary and create a new </a:t>
          </a:r>
          <a:r>
            <a:rPr lang="en-US" sz="1400" dirty="0" err="1"/>
            <a:t>dataframe</a:t>
          </a:r>
          <a:r>
            <a:rPr lang="en-US" sz="1400" dirty="0"/>
            <a:t> (</a:t>
          </a:r>
          <a:r>
            <a:rPr lang="en-US" sz="1400" dirty="0" err="1"/>
            <a:t>Launch_data</a:t>
          </a:r>
          <a:r>
            <a:rPr lang="en-US" sz="1400" dirty="0"/>
            <a:t>) of the dictionary.</a:t>
          </a:r>
        </a:p>
      </dgm:t>
    </dgm:pt>
    <dgm:pt modelId="{3034E07E-7F45-41B6-9839-301220F2CE0D}" type="parTrans" cxnId="{1045A32B-6FDA-43E0-BC25-04555E387B72}">
      <dgm:prSet/>
      <dgm:spPr/>
      <dgm:t>
        <a:bodyPr/>
        <a:lstStyle/>
        <a:p>
          <a:endParaRPr lang="en-US"/>
        </a:p>
      </dgm:t>
    </dgm:pt>
    <dgm:pt modelId="{7FECC091-1FF3-4834-8751-0745519BBD79}" type="sibTrans" cxnId="{1045A32B-6FDA-43E0-BC25-04555E387B72}">
      <dgm:prSet phldrT="3" phldr="0"/>
      <dgm:spPr/>
      <dgm:t>
        <a:bodyPr/>
        <a:lstStyle/>
        <a:p>
          <a:r>
            <a:rPr lang="en-US"/>
            <a:t>3</a:t>
          </a:r>
        </a:p>
      </dgm:t>
    </dgm:pt>
    <dgm:pt modelId="{205F4FB4-7C24-47F6-B1A8-1B2DA4D2A69B}">
      <dgm:prSet custT="1"/>
      <dgm:spPr/>
      <dgm:t>
        <a:bodyPr/>
        <a:lstStyle/>
        <a:p>
          <a:r>
            <a:rPr lang="en-US" sz="1400"/>
            <a:t>Filter the data to only include Falcon 9 Booster Versions. </a:t>
          </a:r>
        </a:p>
      </dgm:t>
    </dgm:pt>
    <dgm:pt modelId="{5706B70B-BEAA-45EF-87FD-2E0AC9D943BA}" type="parTrans" cxnId="{746CA193-5BC5-4866-9E42-C7307C46C8A5}">
      <dgm:prSet/>
      <dgm:spPr/>
      <dgm:t>
        <a:bodyPr/>
        <a:lstStyle/>
        <a:p>
          <a:endParaRPr lang="en-US"/>
        </a:p>
      </dgm:t>
    </dgm:pt>
    <dgm:pt modelId="{419EB78E-7891-45BD-8E9C-9936DC6DA9BC}" type="sibTrans" cxnId="{746CA193-5BC5-4866-9E42-C7307C46C8A5}">
      <dgm:prSet phldrT="4" phldr="0"/>
      <dgm:spPr/>
      <dgm:t>
        <a:bodyPr/>
        <a:lstStyle/>
        <a:p>
          <a:r>
            <a:rPr lang="en-US"/>
            <a:t>4</a:t>
          </a:r>
        </a:p>
      </dgm:t>
    </dgm:pt>
    <dgm:pt modelId="{FAA85C98-9907-4820-81B2-2F1B7B45B233}">
      <dgm:prSet custT="1"/>
      <dgm:spPr/>
      <dgm:t>
        <a:bodyPr/>
        <a:lstStyle/>
        <a:p>
          <a:r>
            <a:rPr lang="en-US" sz="1400"/>
            <a:t>Replace null values in ‘PayloadMass’ column with the mean. </a:t>
          </a:r>
        </a:p>
      </dgm:t>
    </dgm:pt>
    <dgm:pt modelId="{2D6C3967-9266-48C4-BE7D-11B9E71C15E0}" type="parTrans" cxnId="{B62CB26D-CEB6-4CE2-B2E3-06C5C195A796}">
      <dgm:prSet/>
      <dgm:spPr/>
      <dgm:t>
        <a:bodyPr/>
        <a:lstStyle/>
        <a:p>
          <a:endParaRPr lang="en-US"/>
        </a:p>
      </dgm:t>
    </dgm:pt>
    <dgm:pt modelId="{A188AC5C-AED8-42E0-A56E-B2E3FA3327FA}" type="sibTrans" cxnId="{B62CB26D-CEB6-4CE2-B2E3-06C5C195A796}">
      <dgm:prSet phldrT="5" phldr="0"/>
      <dgm:spPr/>
    </dgm:pt>
    <dgm:pt modelId="{C34267A3-424B-475C-8F09-D3DE85296D14}" type="pres">
      <dgm:prSet presAssocID="{0B68E017-4EEE-420A-8F31-28ED4B96A44A}" presName="diagram" presStyleCnt="0">
        <dgm:presLayoutVars>
          <dgm:dir/>
          <dgm:resizeHandles val="exact"/>
        </dgm:presLayoutVars>
      </dgm:prSet>
      <dgm:spPr/>
    </dgm:pt>
    <dgm:pt modelId="{6C7C8B56-6FB6-42C6-AB54-F5EB4993428E}" type="pres">
      <dgm:prSet presAssocID="{3A139CF0-7CAA-45AA-8D05-A60DF5DB948A}" presName="node" presStyleLbl="node1" presStyleIdx="0" presStyleCnt="5">
        <dgm:presLayoutVars>
          <dgm:bulletEnabled val="1"/>
        </dgm:presLayoutVars>
      </dgm:prSet>
      <dgm:spPr/>
    </dgm:pt>
    <dgm:pt modelId="{9E488850-528A-4C63-8014-061B28483C7E}" type="pres">
      <dgm:prSet presAssocID="{8965C98B-6E70-47D7-B0C3-8A49DDFED74C}" presName="sibTrans" presStyleLbl="sibTrans2D1" presStyleIdx="0" presStyleCnt="4"/>
      <dgm:spPr/>
    </dgm:pt>
    <dgm:pt modelId="{82480452-5EB9-44F1-A277-FA3C1830E861}" type="pres">
      <dgm:prSet presAssocID="{8965C98B-6E70-47D7-B0C3-8A49DDFED74C}" presName="connectorText" presStyleLbl="sibTrans2D1" presStyleIdx="0" presStyleCnt="4"/>
      <dgm:spPr/>
    </dgm:pt>
    <dgm:pt modelId="{A26A6F47-C38A-465E-BCB8-E7EDFAFA61E3}" type="pres">
      <dgm:prSet presAssocID="{A3852BB6-A7B6-4391-A53B-97A130C24528}" presName="node" presStyleLbl="node1" presStyleIdx="1" presStyleCnt="5">
        <dgm:presLayoutVars>
          <dgm:bulletEnabled val="1"/>
        </dgm:presLayoutVars>
      </dgm:prSet>
      <dgm:spPr/>
    </dgm:pt>
    <dgm:pt modelId="{7E589077-CCC3-4B97-AFB0-03CE78937212}" type="pres">
      <dgm:prSet presAssocID="{9F86CF55-F1F3-4325-9601-1D8F8408A70A}" presName="sibTrans" presStyleLbl="sibTrans2D1" presStyleIdx="1" presStyleCnt="4"/>
      <dgm:spPr/>
    </dgm:pt>
    <dgm:pt modelId="{5181A3B8-1691-40EA-A45D-C1F1F2DF5566}" type="pres">
      <dgm:prSet presAssocID="{9F86CF55-F1F3-4325-9601-1D8F8408A70A}" presName="connectorText" presStyleLbl="sibTrans2D1" presStyleIdx="1" presStyleCnt="4"/>
      <dgm:spPr/>
    </dgm:pt>
    <dgm:pt modelId="{C14C41C3-0EB6-4DA0-8C05-037CE1674D47}" type="pres">
      <dgm:prSet presAssocID="{3970679B-3803-4719-BB3B-D95A4AF10341}" presName="node" presStyleLbl="node1" presStyleIdx="2" presStyleCnt="5">
        <dgm:presLayoutVars>
          <dgm:bulletEnabled val="1"/>
        </dgm:presLayoutVars>
      </dgm:prSet>
      <dgm:spPr/>
    </dgm:pt>
    <dgm:pt modelId="{E265445E-771A-4F5B-BB79-35DEBBE541BB}" type="pres">
      <dgm:prSet presAssocID="{7FECC091-1FF3-4834-8751-0745519BBD79}" presName="sibTrans" presStyleLbl="sibTrans2D1" presStyleIdx="2" presStyleCnt="4"/>
      <dgm:spPr/>
    </dgm:pt>
    <dgm:pt modelId="{EC0403C9-C1DB-4C9F-8D3C-DA661E4F1994}" type="pres">
      <dgm:prSet presAssocID="{7FECC091-1FF3-4834-8751-0745519BBD79}" presName="connectorText" presStyleLbl="sibTrans2D1" presStyleIdx="2" presStyleCnt="4"/>
      <dgm:spPr/>
    </dgm:pt>
    <dgm:pt modelId="{022A455E-4BAD-496D-A293-B18D0D96AAF4}" type="pres">
      <dgm:prSet presAssocID="{205F4FB4-7C24-47F6-B1A8-1B2DA4D2A69B}" presName="node" presStyleLbl="node1" presStyleIdx="3" presStyleCnt="5">
        <dgm:presLayoutVars>
          <dgm:bulletEnabled val="1"/>
        </dgm:presLayoutVars>
      </dgm:prSet>
      <dgm:spPr/>
    </dgm:pt>
    <dgm:pt modelId="{FF4E46EA-E67B-46A5-9E52-DA7787657540}" type="pres">
      <dgm:prSet presAssocID="{419EB78E-7891-45BD-8E9C-9936DC6DA9BC}" presName="sibTrans" presStyleLbl="sibTrans2D1" presStyleIdx="3" presStyleCnt="4"/>
      <dgm:spPr/>
    </dgm:pt>
    <dgm:pt modelId="{BAF6CA18-FB9B-47C4-AC85-FC7179EB1B0E}" type="pres">
      <dgm:prSet presAssocID="{419EB78E-7891-45BD-8E9C-9936DC6DA9BC}" presName="connectorText" presStyleLbl="sibTrans2D1" presStyleIdx="3" presStyleCnt="4"/>
      <dgm:spPr/>
    </dgm:pt>
    <dgm:pt modelId="{15DDDA8B-B4D4-4A83-8801-998112272CBC}" type="pres">
      <dgm:prSet presAssocID="{FAA85C98-9907-4820-81B2-2F1B7B45B233}" presName="node" presStyleLbl="node1" presStyleIdx="4" presStyleCnt="5">
        <dgm:presLayoutVars>
          <dgm:bulletEnabled val="1"/>
        </dgm:presLayoutVars>
      </dgm:prSet>
      <dgm:spPr/>
    </dgm:pt>
  </dgm:ptLst>
  <dgm:cxnLst>
    <dgm:cxn modelId="{2D754F0B-5433-42D0-99D8-CBC236FA582C}" type="presOf" srcId="{3A139CF0-7CAA-45AA-8D05-A60DF5DB948A}" destId="{6C7C8B56-6FB6-42C6-AB54-F5EB4993428E}" srcOrd="0" destOrd="0" presId="urn:microsoft.com/office/officeart/2005/8/layout/process5"/>
    <dgm:cxn modelId="{71C5781A-8257-434B-852D-1CF0920666B8}" type="presOf" srcId="{7FECC091-1FF3-4834-8751-0745519BBD79}" destId="{EC0403C9-C1DB-4C9F-8D3C-DA661E4F1994}" srcOrd="1" destOrd="0" presId="urn:microsoft.com/office/officeart/2005/8/layout/process5"/>
    <dgm:cxn modelId="{4293BD1B-9D87-4A5F-BCE4-4A762AE6FE95}" type="presOf" srcId="{7FECC091-1FF3-4834-8751-0745519BBD79}" destId="{E265445E-771A-4F5B-BB79-35DEBBE541BB}" srcOrd="0" destOrd="0" presId="urn:microsoft.com/office/officeart/2005/8/layout/process5"/>
    <dgm:cxn modelId="{4353321C-DB66-4866-8392-43F3A2CD9365}" type="presOf" srcId="{419EB78E-7891-45BD-8E9C-9936DC6DA9BC}" destId="{BAF6CA18-FB9B-47C4-AC85-FC7179EB1B0E}" srcOrd="1" destOrd="0" presId="urn:microsoft.com/office/officeart/2005/8/layout/process5"/>
    <dgm:cxn modelId="{E5934B23-17AF-44C1-9921-6F087B425875}" type="presOf" srcId="{3970679B-3803-4719-BB3B-D95A4AF10341}" destId="{C14C41C3-0EB6-4DA0-8C05-037CE1674D47}" srcOrd="0" destOrd="0" presId="urn:microsoft.com/office/officeart/2005/8/layout/process5"/>
    <dgm:cxn modelId="{8CF1002B-8529-4EF8-8041-25F36CFA5DEB}" type="presOf" srcId="{8965C98B-6E70-47D7-B0C3-8A49DDFED74C}" destId="{9E488850-528A-4C63-8014-061B28483C7E}" srcOrd="0" destOrd="0" presId="urn:microsoft.com/office/officeart/2005/8/layout/process5"/>
    <dgm:cxn modelId="{1045A32B-6FDA-43E0-BC25-04555E387B72}" srcId="{0B68E017-4EEE-420A-8F31-28ED4B96A44A}" destId="{3970679B-3803-4719-BB3B-D95A4AF10341}" srcOrd="2" destOrd="0" parTransId="{3034E07E-7F45-41B6-9839-301220F2CE0D}" sibTransId="{7FECC091-1FF3-4834-8751-0745519BBD79}"/>
    <dgm:cxn modelId="{B62CB26D-CEB6-4CE2-B2E3-06C5C195A796}" srcId="{0B68E017-4EEE-420A-8F31-28ED4B96A44A}" destId="{FAA85C98-9907-4820-81B2-2F1B7B45B233}" srcOrd="4" destOrd="0" parTransId="{2D6C3967-9266-48C4-BE7D-11B9E71C15E0}" sibTransId="{A188AC5C-AED8-42E0-A56E-B2E3FA3327FA}"/>
    <dgm:cxn modelId="{CB3F164F-5D51-4783-B5C0-5586E5CFE4BB}" srcId="{0B68E017-4EEE-420A-8F31-28ED4B96A44A}" destId="{3A139CF0-7CAA-45AA-8D05-A60DF5DB948A}" srcOrd="0" destOrd="0" parTransId="{BC92E029-6471-490B-BC99-41443B52320B}" sibTransId="{8965C98B-6E70-47D7-B0C3-8A49DDFED74C}"/>
    <dgm:cxn modelId="{00EB7D58-670A-4A35-946D-51D360156FF7}" type="presOf" srcId="{8965C98B-6E70-47D7-B0C3-8A49DDFED74C}" destId="{82480452-5EB9-44F1-A277-FA3C1830E861}" srcOrd="1" destOrd="0" presId="urn:microsoft.com/office/officeart/2005/8/layout/process5"/>
    <dgm:cxn modelId="{87410A8F-4877-4BB2-A936-8AE954007BB6}" type="presOf" srcId="{419EB78E-7891-45BD-8E9C-9936DC6DA9BC}" destId="{FF4E46EA-E67B-46A5-9E52-DA7787657540}" srcOrd="0" destOrd="0" presId="urn:microsoft.com/office/officeart/2005/8/layout/process5"/>
    <dgm:cxn modelId="{746CA193-5BC5-4866-9E42-C7307C46C8A5}" srcId="{0B68E017-4EEE-420A-8F31-28ED4B96A44A}" destId="{205F4FB4-7C24-47F6-B1A8-1B2DA4D2A69B}" srcOrd="3" destOrd="0" parTransId="{5706B70B-BEAA-45EF-87FD-2E0AC9D943BA}" sibTransId="{419EB78E-7891-45BD-8E9C-9936DC6DA9BC}"/>
    <dgm:cxn modelId="{4A72D09E-8DEB-4417-B280-E4B675B22F49}" type="presOf" srcId="{9F86CF55-F1F3-4325-9601-1D8F8408A70A}" destId="{7E589077-CCC3-4B97-AFB0-03CE78937212}" srcOrd="0" destOrd="0" presId="urn:microsoft.com/office/officeart/2005/8/layout/process5"/>
    <dgm:cxn modelId="{166973B4-8A45-454B-A521-CBD14C69C2ED}" type="presOf" srcId="{205F4FB4-7C24-47F6-B1A8-1B2DA4D2A69B}" destId="{022A455E-4BAD-496D-A293-B18D0D96AAF4}" srcOrd="0" destOrd="0" presId="urn:microsoft.com/office/officeart/2005/8/layout/process5"/>
    <dgm:cxn modelId="{5E322DC2-9E93-4B36-9B1A-D7B31A816A03}" type="presOf" srcId="{9F86CF55-F1F3-4325-9601-1D8F8408A70A}" destId="{5181A3B8-1691-40EA-A45D-C1F1F2DF5566}" srcOrd="1" destOrd="0" presId="urn:microsoft.com/office/officeart/2005/8/layout/process5"/>
    <dgm:cxn modelId="{EAD5A9C6-084F-4970-BB63-EC0DD0E20A97}" srcId="{0B68E017-4EEE-420A-8F31-28ED4B96A44A}" destId="{A3852BB6-A7B6-4391-A53B-97A130C24528}" srcOrd="1" destOrd="0" parTransId="{CA5A2A0D-3AD1-4948-9072-5B7A1AB8D30A}" sibTransId="{9F86CF55-F1F3-4325-9601-1D8F8408A70A}"/>
    <dgm:cxn modelId="{611C20D6-B905-47A4-ACDA-4C699EF11282}" type="presOf" srcId="{0B68E017-4EEE-420A-8F31-28ED4B96A44A}" destId="{C34267A3-424B-475C-8F09-D3DE85296D14}" srcOrd="0" destOrd="0" presId="urn:microsoft.com/office/officeart/2005/8/layout/process5"/>
    <dgm:cxn modelId="{DE1D29F3-31B4-49F4-B95A-2C60CC89FC33}" type="presOf" srcId="{FAA85C98-9907-4820-81B2-2F1B7B45B233}" destId="{15DDDA8B-B4D4-4A83-8801-998112272CBC}" srcOrd="0" destOrd="0" presId="urn:microsoft.com/office/officeart/2005/8/layout/process5"/>
    <dgm:cxn modelId="{9680E4FB-6C06-45CC-BC12-DB4C4DA7E1BB}" type="presOf" srcId="{A3852BB6-A7B6-4391-A53B-97A130C24528}" destId="{A26A6F47-C38A-465E-BCB8-E7EDFAFA61E3}" srcOrd="0" destOrd="0" presId="urn:microsoft.com/office/officeart/2005/8/layout/process5"/>
    <dgm:cxn modelId="{68F3FC44-EC6D-4B71-9193-EFE5602A900C}" type="presParOf" srcId="{C34267A3-424B-475C-8F09-D3DE85296D14}" destId="{6C7C8B56-6FB6-42C6-AB54-F5EB4993428E}" srcOrd="0" destOrd="0" presId="urn:microsoft.com/office/officeart/2005/8/layout/process5"/>
    <dgm:cxn modelId="{F18557AA-E1B7-40D4-BFDD-99AF53D4548D}" type="presParOf" srcId="{C34267A3-424B-475C-8F09-D3DE85296D14}" destId="{9E488850-528A-4C63-8014-061B28483C7E}" srcOrd="1" destOrd="0" presId="urn:microsoft.com/office/officeart/2005/8/layout/process5"/>
    <dgm:cxn modelId="{7E17E00A-C79B-4A83-A53C-45B7ACCC19E8}" type="presParOf" srcId="{9E488850-528A-4C63-8014-061B28483C7E}" destId="{82480452-5EB9-44F1-A277-FA3C1830E861}" srcOrd="0" destOrd="0" presId="urn:microsoft.com/office/officeart/2005/8/layout/process5"/>
    <dgm:cxn modelId="{CFF3D55E-1DB9-4DAC-AE9B-16FEC5237C82}" type="presParOf" srcId="{C34267A3-424B-475C-8F09-D3DE85296D14}" destId="{A26A6F47-C38A-465E-BCB8-E7EDFAFA61E3}" srcOrd="2" destOrd="0" presId="urn:microsoft.com/office/officeart/2005/8/layout/process5"/>
    <dgm:cxn modelId="{4E8EE76E-05D1-4454-BBD3-8EC75049D57A}" type="presParOf" srcId="{C34267A3-424B-475C-8F09-D3DE85296D14}" destId="{7E589077-CCC3-4B97-AFB0-03CE78937212}" srcOrd="3" destOrd="0" presId="urn:microsoft.com/office/officeart/2005/8/layout/process5"/>
    <dgm:cxn modelId="{79AEB984-A61E-448D-824C-E7BA0E15EB9A}" type="presParOf" srcId="{7E589077-CCC3-4B97-AFB0-03CE78937212}" destId="{5181A3B8-1691-40EA-A45D-C1F1F2DF5566}" srcOrd="0" destOrd="0" presId="urn:microsoft.com/office/officeart/2005/8/layout/process5"/>
    <dgm:cxn modelId="{F53DBAE6-602D-4E25-8A20-31FE5FC7F2E5}" type="presParOf" srcId="{C34267A3-424B-475C-8F09-D3DE85296D14}" destId="{C14C41C3-0EB6-4DA0-8C05-037CE1674D47}" srcOrd="4" destOrd="0" presId="urn:microsoft.com/office/officeart/2005/8/layout/process5"/>
    <dgm:cxn modelId="{6425E5AE-3DFF-4EF1-9766-76FD8E318128}" type="presParOf" srcId="{C34267A3-424B-475C-8F09-D3DE85296D14}" destId="{E265445E-771A-4F5B-BB79-35DEBBE541BB}" srcOrd="5" destOrd="0" presId="urn:microsoft.com/office/officeart/2005/8/layout/process5"/>
    <dgm:cxn modelId="{EF7AA167-1F57-4FD6-A4CE-F0D134BE8326}" type="presParOf" srcId="{E265445E-771A-4F5B-BB79-35DEBBE541BB}" destId="{EC0403C9-C1DB-4C9F-8D3C-DA661E4F1994}" srcOrd="0" destOrd="0" presId="urn:microsoft.com/office/officeart/2005/8/layout/process5"/>
    <dgm:cxn modelId="{8968E018-F53A-47B0-8846-8D368A580C75}" type="presParOf" srcId="{C34267A3-424B-475C-8F09-D3DE85296D14}" destId="{022A455E-4BAD-496D-A293-B18D0D96AAF4}" srcOrd="6" destOrd="0" presId="urn:microsoft.com/office/officeart/2005/8/layout/process5"/>
    <dgm:cxn modelId="{25CCE938-E175-4C2D-BECA-532088CA671E}" type="presParOf" srcId="{C34267A3-424B-475C-8F09-D3DE85296D14}" destId="{FF4E46EA-E67B-46A5-9E52-DA7787657540}" srcOrd="7" destOrd="0" presId="urn:microsoft.com/office/officeart/2005/8/layout/process5"/>
    <dgm:cxn modelId="{47FA4D6C-7D07-4263-9DE1-4D4F466A55E5}" type="presParOf" srcId="{FF4E46EA-E67B-46A5-9E52-DA7787657540}" destId="{BAF6CA18-FB9B-47C4-AC85-FC7179EB1B0E}" srcOrd="0" destOrd="0" presId="urn:microsoft.com/office/officeart/2005/8/layout/process5"/>
    <dgm:cxn modelId="{B34990E8-35D5-4907-B2A2-8BCD32E05BAC}" type="presParOf" srcId="{C34267A3-424B-475C-8F09-D3DE85296D14}" destId="{15DDDA8B-B4D4-4A83-8801-998112272CBC}"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06424E-8031-4F2D-A593-576DBB171FC9}" type="doc">
      <dgm:prSet loTypeId="urn:microsoft.com/office/officeart/2005/8/layout/hProcess9" loCatId="process" qsTypeId="urn:microsoft.com/office/officeart/2005/8/quickstyle/simple1" qsCatId="simple" csTypeId="urn:microsoft.com/office/officeart/2005/8/colors/colorful5" csCatId="colorful"/>
      <dgm:spPr/>
      <dgm:t>
        <a:bodyPr/>
        <a:lstStyle/>
        <a:p>
          <a:endParaRPr lang="en-US"/>
        </a:p>
      </dgm:t>
    </dgm:pt>
    <dgm:pt modelId="{E7E816C6-3312-4D0C-AAC0-7EFB55E32ECE}">
      <dgm:prSet/>
      <dgm:spPr/>
      <dgm:t>
        <a:bodyPr/>
        <a:lstStyle/>
        <a:p>
          <a:r>
            <a:rPr lang="en-US"/>
            <a:t>Use a get request to get the data from the url</a:t>
          </a:r>
        </a:p>
      </dgm:t>
    </dgm:pt>
    <dgm:pt modelId="{7C680C7C-0964-4D54-A742-645CE125B46C}" type="parTrans" cxnId="{4C050ED3-9268-41F9-820E-A8BCB1D2D624}">
      <dgm:prSet/>
      <dgm:spPr/>
      <dgm:t>
        <a:bodyPr/>
        <a:lstStyle/>
        <a:p>
          <a:endParaRPr lang="en-US"/>
        </a:p>
      </dgm:t>
    </dgm:pt>
    <dgm:pt modelId="{70AACC9B-1890-4BCF-8138-D27068D2B92A}" type="sibTrans" cxnId="{4C050ED3-9268-41F9-820E-A8BCB1D2D624}">
      <dgm:prSet/>
      <dgm:spPr/>
      <dgm:t>
        <a:bodyPr/>
        <a:lstStyle/>
        <a:p>
          <a:endParaRPr lang="en-US"/>
        </a:p>
      </dgm:t>
    </dgm:pt>
    <dgm:pt modelId="{AD2802A7-51D9-4460-911C-72BB68980F20}">
      <dgm:prSet/>
      <dgm:spPr/>
      <dgm:t>
        <a:bodyPr/>
        <a:lstStyle/>
        <a:p>
          <a:r>
            <a:rPr lang="en-US"/>
            <a:t>Parse the data using ‘BeautifulSoup’</a:t>
          </a:r>
        </a:p>
      </dgm:t>
    </dgm:pt>
    <dgm:pt modelId="{18743304-11E9-497D-8675-B9255063E465}" type="parTrans" cxnId="{89734061-B1CA-49F3-A823-1F057B303105}">
      <dgm:prSet/>
      <dgm:spPr/>
      <dgm:t>
        <a:bodyPr/>
        <a:lstStyle/>
        <a:p>
          <a:endParaRPr lang="en-US"/>
        </a:p>
      </dgm:t>
    </dgm:pt>
    <dgm:pt modelId="{761E947F-D61A-4733-B5B7-783DD9839427}" type="sibTrans" cxnId="{89734061-B1CA-49F3-A823-1F057B303105}">
      <dgm:prSet/>
      <dgm:spPr/>
      <dgm:t>
        <a:bodyPr/>
        <a:lstStyle/>
        <a:p>
          <a:endParaRPr lang="en-US"/>
        </a:p>
      </dgm:t>
    </dgm:pt>
    <dgm:pt modelId="{3E323EAA-527B-4016-B833-64FDF33FB09A}">
      <dgm:prSet/>
      <dgm:spPr/>
      <dgm:t>
        <a:bodyPr/>
        <a:lstStyle/>
        <a:p>
          <a:r>
            <a:rPr lang="en-US"/>
            <a:t>Extract the columns and create the data frame</a:t>
          </a:r>
        </a:p>
      </dgm:t>
    </dgm:pt>
    <dgm:pt modelId="{C6527DEE-016E-4631-AC42-A71EA6C6939E}" type="parTrans" cxnId="{34ADBDDE-7C8A-4128-A4E4-D062C8D8D0A9}">
      <dgm:prSet/>
      <dgm:spPr/>
      <dgm:t>
        <a:bodyPr/>
        <a:lstStyle/>
        <a:p>
          <a:endParaRPr lang="en-US"/>
        </a:p>
      </dgm:t>
    </dgm:pt>
    <dgm:pt modelId="{8D3022CF-B4FC-47FA-8FC3-12B521FC9BD0}" type="sibTrans" cxnId="{34ADBDDE-7C8A-4128-A4E4-D062C8D8D0A9}">
      <dgm:prSet/>
      <dgm:spPr/>
      <dgm:t>
        <a:bodyPr/>
        <a:lstStyle/>
        <a:p>
          <a:endParaRPr lang="en-US"/>
        </a:p>
      </dgm:t>
    </dgm:pt>
    <dgm:pt modelId="{2A3687A5-DB34-4276-9243-5452E4BC98CD}" type="pres">
      <dgm:prSet presAssocID="{1706424E-8031-4F2D-A593-576DBB171FC9}" presName="CompostProcess" presStyleCnt="0">
        <dgm:presLayoutVars>
          <dgm:dir/>
          <dgm:resizeHandles val="exact"/>
        </dgm:presLayoutVars>
      </dgm:prSet>
      <dgm:spPr/>
    </dgm:pt>
    <dgm:pt modelId="{8810DF12-52FF-4391-A556-F143EEFF41CA}" type="pres">
      <dgm:prSet presAssocID="{1706424E-8031-4F2D-A593-576DBB171FC9}" presName="arrow" presStyleLbl="bgShp" presStyleIdx="0" presStyleCnt="1"/>
      <dgm:spPr/>
    </dgm:pt>
    <dgm:pt modelId="{FF6A959E-11AD-4831-859B-DE7D9DCB0D18}" type="pres">
      <dgm:prSet presAssocID="{1706424E-8031-4F2D-A593-576DBB171FC9}" presName="linearProcess" presStyleCnt="0"/>
      <dgm:spPr/>
    </dgm:pt>
    <dgm:pt modelId="{AD2F9149-EEFB-4D87-BAEA-14D78801BD08}" type="pres">
      <dgm:prSet presAssocID="{E7E816C6-3312-4D0C-AAC0-7EFB55E32ECE}" presName="textNode" presStyleLbl="node1" presStyleIdx="0" presStyleCnt="3">
        <dgm:presLayoutVars>
          <dgm:bulletEnabled val="1"/>
        </dgm:presLayoutVars>
      </dgm:prSet>
      <dgm:spPr/>
    </dgm:pt>
    <dgm:pt modelId="{715FECA0-8CF3-442D-BE1A-4B6D1AEC545A}" type="pres">
      <dgm:prSet presAssocID="{70AACC9B-1890-4BCF-8138-D27068D2B92A}" presName="sibTrans" presStyleCnt="0"/>
      <dgm:spPr/>
    </dgm:pt>
    <dgm:pt modelId="{73A511CA-52F0-4C54-958D-60589D093C59}" type="pres">
      <dgm:prSet presAssocID="{AD2802A7-51D9-4460-911C-72BB68980F20}" presName="textNode" presStyleLbl="node1" presStyleIdx="1" presStyleCnt="3">
        <dgm:presLayoutVars>
          <dgm:bulletEnabled val="1"/>
        </dgm:presLayoutVars>
      </dgm:prSet>
      <dgm:spPr/>
    </dgm:pt>
    <dgm:pt modelId="{0D49A3EE-A6BB-40A4-BF36-302D5113F32E}" type="pres">
      <dgm:prSet presAssocID="{761E947F-D61A-4733-B5B7-783DD9839427}" presName="sibTrans" presStyleCnt="0"/>
      <dgm:spPr/>
    </dgm:pt>
    <dgm:pt modelId="{625BEA70-72D1-4B8D-8227-ED783823F5E1}" type="pres">
      <dgm:prSet presAssocID="{3E323EAA-527B-4016-B833-64FDF33FB09A}" presName="textNode" presStyleLbl="node1" presStyleIdx="2" presStyleCnt="3">
        <dgm:presLayoutVars>
          <dgm:bulletEnabled val="1"/>
        </dgm:presLayoutVars>
      </dgm:prSet>
      <dgm:spPr/>
    </dgm:pt>
  </dgm:ptLst>
  <dgm:cxnLst>
    <dgm:cxn modelId="{E1956133-9985-43DE-951A-AB3691BA8D6C}" type="presOf" srcId="{AD2802A7-51D9-4460-911C-72BB68980F20}" destId="{73A511CA-52F0-4C54-958D-60589D093C59}" srcOrd="0" destOrd="0" presId="urn:microsoft.com/office/officeart/2005/8/layout/hProcess9"/>
    <dgm:cxn modelId="{89734061-B1CA-49F3-A823-1F057B303105}" srcId="{1706424E-8031-4F2D-A593-576DBB171FC9}" destId="{AD2802A7-51D9-4460-911C-72BB68980F20}" srcOrd="1" destOrd="0" parTransId="{18743304-11E9-497D-8675-B9255063E465}" sibTransId="{761E947F-D61A-4733-B5B7-783DD9839427}"/>
    <dgm:cxn modelId="{E3121269-3D8F-43EB-9203-B68B69B006FA}" type="presOf" srcId="{1706424E-8031-4F2D-A593-576DBB171FC9}" destId="{2A3687A5-DB34-4276-9243-5452E4BC98CD}" srcOrd="0" destOrd="0" presId="urn:microsoft.com/office/officeart/2005/8/layout/hProcess9"/>
    <dgm:cxn modelId="{27E7AEC7-B4D7-4E8C-80BE-B75EB7E1D948}" type="presOf" srcId="{E7E816C6-3312-4D0C-AAC0-7EFB55E32ECE}" destId="{AD2F9149-EEFB-4D87-BAEA-14D78801BD08}" srcOrd="0" destOrd="0" presId="urn:microsoft.com/office/officeart/2005/8/layout/hProcess9"/>
    <dgm:cxn modelId="{4C050ED3-9268-41F9-820E-A8BCB1D2D624}" srcId="{1706424E-8031-4F2D-A593-576DBB171FC9}" destId="{E7E816C6-3312-4D0C-AAC0-7EFB55E32ECE}" srcOrd="0" destOrd="0" parTransId="{7C680C7C-0964-4D54-A742-645CE125B46C}" sibTransId="{70AACC9B-1890-4BCF-8138-D27068D2B92A}"/>
    <dgm:cxn modelId="{34ADBDDE-7C8A-4128-A4E4-D062C8D8D0A9}" srcId="{1706424E-8031-4F2D-A593-576DBB171FC9}" destId="{3E323EAA-527B-4016-B833-64FDF33FB09A}" srcOrd="2" destOrd="0" parTransId="{C6527DEE-016E-4631-AC42-A71EA6C6939E}" sibTransId="{8D3022CF-B4FC-47FA-8FC3-12B521FC9BD0}"/>
    <dgm:cxn modelId="{ECCE8FF7-580F-4CA8-B257-267903ACDFA9}" type="presOf" srcId="{3E323EAA-527B-4016-B833-64FDF33FB09A}" destId="{625BEA70-72D1-4B8D-8227-ED783823F5E1}" srcOrd="0" destOrd="0" presId="urn:microsoft.com/office/officeart/2005/8/layout/hProcess9"/>
    <dgm:cxn modelId="{705E7A55-1990-45AA-9B18-55EA1BE00D94}" type="presParOf" srcId="{2A3687A5-DB34-4276-9243-5452E4BC98CD}" destId="{8810DF12-52FF-4391-A556-F143EEFF41CA}" srcOrd="0" destOrd="0" presId="urn:microsoft.com/office/officeart/2005/8/layout/hProcess9"/>
    <dgm:cxn modelId="{D0C03B31-8E9A-4002-9491-5AC2B9380311}" type="presParOf" srcId="{2A3687A5-DB34-4276-9243-5452E4BC98CD}" destId="{FF6A959E-11AD-4831-859B-DE7D9DCB0D18}" srcOrd="1" destOrd="0" presId="urn:microsoft.com/office/officeart/2005/8/layout/hProcess9"/>
    <dgm:cxn modelId="{B9EFB725-C86E-41BB-87B0-EFFBC5EB6829}" type="presParOf" srcId="{FF6A959E-11AD-4831-859B-DE7D9DCB0D18}" destId="{AD2F9149-EEFB-4D87-BAEA-14D78801BD08}" srcOrd="0" destOrd="0" presId="urn:microsoft.com/office/officeart/2005/8/layout/hProcess9"/>
    <dgm:cxn modelId="{7912DA7D-DD2A-4B9F-9A69-DA3471B36B63}" type="presParOf" srcId="{FF6A959E-11AD-4831-859B-DE7D9DCB0D18}" destId="{715FECA0-8CF3-442D-BE1A-4B6D1AEC545A}" srcOrd="1" destOrd="0" presId="urn:microsoft.com/office/officeart/2005/8/layout/hProcess9"/>
    <dgm:cxn modelId="{299687DA-8712-4270-A06A-9481FCC6BA0E}" type="presParOf" srcId="{FF6A959E-11AD-4831-859B-DE7D9DCB0D18}" destId="{73A511CA-52F0-4C54-958D-60589D093C59}" srcOrd="2" destOrd="0" presId="urn:microsoft.com/office/officeart/2005/8/layout/hProcess9"/>
    <dgm:cxn modelId="{C5359B25-D83F-4CBF-8A7B-F2C70BE80BF0}" type="presParOf" srcId="{FF6A959E-11AD-4831-859B-DE7D9DCB0D18}" destId="{0D49A3EE-A6BB-40A4-BF36-302D5113F32E}" srcOrd="3" destOrd="0" presId="urn:microsoft.com/office/officeart/2005/8/layout/hProcess9"/>
    <dgm:cxn modelId="{D11CB06F-111B-46AB-A694-4D5B09A5C18A}" type="presParOf" srcId="{FF6A959E-11AD-4831-859B-DE7D9DCB0D18}" destId="{625BEA70-72D1-4B8D-8227-ED783823F5E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00E7E3-7E36-4F64-96CE-DACDCAF74EF2}" type="doc">
      <dgm:prSet loTypeId="urn:microsoft.com/office/officeart/2005/8/layout/hProcess11" loCatId="process" qsTypeId="urn:microsoft.com/office/officeart/2005/8/quickstyle/simple1" qsCatId="simple" csTypeId="urn:microsoft.com/office/officeart/2005/8/colors/accent1_2" csCatId="accent1" phldr="1"/>
      <dgm:spPr/>
    </dgm:pt>
    <dgm:pt modelId="{90AF1E0B-8D5F-4A29-9BBF-57804CDD5C39}">
      <dgm:prSet phldrT="[Text]"/>
      <dgm:spPr/>
      <dgm:t>
        <a:bodyPr/>
        <a:lstStyle/>
        <a:p>
          <a:r>
            <a:rPr lang="en-US" dirty="0"/>
            <a:t>Launch site and Orbit data was analyzed to identify mission outcomes using .</a:t>
          </a:r>
          <a:r>
            <a:rPr lang="en-US" dirty="0" err="1"/>
            <a:t>value_counts</a:t>
          </a:r>
          <a:r>
            <a:rPr lang="en-US" dirty="0"/>
            <a:t>()</a:t>
          </a:r>
        </a:p>
      </dgm:t>
    </dgm:pt>
    <dgm:pt modelId="{1C7E8212-6D24-4CD2-8506-3C1822D74B2E}" type="parTrans" cxnId="{D8B5326E-42CB-44D4-8469-452E8A630279}">
      <dgm:prSet/>
      <dgm:spPr/>
      <dgm:t>
        <a:bodyPr/>
        <a:lstStyle/>
        <a:p>
          <a:endParaRPr lang="en-US"/>
        </a:p>
      </dgm:t>
    </dgm:pt>
    <dgm:pt modelId="{0D99AE96-F0A9-4FF5-B7CE-71AD2C100314}" type="sibTrans" cxnId="{D8B5326E-42CB-44D4-8469-452E8A630279}">
      <dgm:prSet/>
      <dgm:spPr/>
      <dgm:t>
        <a:bodyPr/>
        <a:lstStyle/>
        <a:p>
          <a:endParaRPr lang="en-US"/>
        </a:p>
      </dgm:t>
    </dgm:pt>
    <dgm:pt modelId="{0989372E-B775-4205-ABF8-FD4208B0B0E1}">
      <dgm:prSet phldrT="[Text]"/>
      <dgm:spPr/>
      <dgm:t>
        <a:bodyPr/>
        <a:lstStyle/>
        <a:p>
          <a:r>
            <a:rPr lang="en-US" dirty="0"/>
            <a:t>Mission outcomes were classified into successful and unsuccessful categories</a:t>
          </a:r>
        </a:p>
      </dgm:t>
    </dgm:pt>
    <dgm:pt modelId="{426C8389-1CD9-4672-B1DA-548CFA0468BF}" type="parTrans" cxnId="{A735F291-56EF-4CC5-855F-2967DDCB2849}">
      <dgm:prSet/>
      <dgm:spPr/>
      <dgm:t>
        <a:bodyPr/>
        <a:lstStyle/>
        <a:p>
          <a:endParaRPr lang="en-US"/>
        </a:p>
      </dgm:t>
    </dgm:pt>
    <dgm:pt modelId="{E455EDE5-9CC0-4C8A-B38A-EBEFF2E4136F}" type="sibTrans" cxnId="{A735F291-56EF-4CC5-855F-2967DDCB2849}">
      <dgm:prSet/>
      <dgm:spPr/>
      <dgm:t>
        <a:bodyPr/>
        <a:lstStyle/>
        <a:p>
          <a:endParaRPr lang="en-US"/>
        </a:p>
      </dgm:t>
    </dgm:pt>
    <dgm:pt modelId="{A38B86BE-AB48-4BBA-AC2F-9E02348453D5}">
      <dgm:prSet phldrT="[Text]"/>
      <dgm:spPr/>
      <dgm:t>
        <a:bodyPr/>
        <a:lstStyle/>
        <a:p>
          <a:r>
            <a:rPr lang="en-US" dirty="0"/>
            <a:t>The successful and unsuccessful categories were reassigned binary values of 1 and 0, respectively and assigned to a new column named ‘Class’.</a:t>
          </a:r>
        </a:p>
      </dgm:t>
    </dgm:pt>
    <dgm:pt modelId="{93C34088-863E-4229-BAF7-13D9FDEAF2E9}" type="parTrans" cxnId="{3B29BB2A-548E-4486-841C-BF252586C1CF}">
      <dgm:prSet/>
      <dgm:spPr/>
      <dgm:t>
        <a:bodyPr/>
        <a:lstStyle/>
        <a:p>
          <a:endParaRPr lang="en-US"/>
        </a:p>
      </dgm:t>
    </dgm:pt>
    <dgm:pt modelId="{97F7E821-FF48-4377-A540-89F842429065}" type="sibTrans" cxnId="{3B29BB2A-548E-4486-841C-BF252586C1CF}">
      <dgm:prSet/>
      <dgm:spPr/>
      <dgm:t>
        <a:bodyPr/>
        <a:lstStyle/>
        <a:p>
          <a:endParaRPr lang="en-US"/>
        </a:p>
      </dgm:t>
    </dgm:pt>
    <dgm:pt modelId="{3365324D-C83B-48AC-A1D6-01D7BBA0EAD6}" type="pres">
      <dgm:prSet presAssocID="{D300E7E3-7E36-4F64-96CE-DACDCAF74EF2}" presName="Name0" presStyleCnt="0">
        <dgm:presLayoutVars>
          <dgm:dir/>
          <dgm:resizeHandles val="exact"/>
        </dgm:presLayoutVars>
      </dgm:prSet>
      <dgm:spPr/>
    </dgm:pt>
    <dgm:pt modelId="{3128F16D-AFCB-4942-805D-15DB41C90E21}" type="pres">
      <dgm:prSet presAssocID="{D300E7E3-7E36-4F64-96CE-DACDCAF74EF2}" presName="arrow" presStyleLbl="bgShp" presStyleIdx="0" presStyleCnt="1"/>
      <dgm:spPr/>
    </dgm:pt>
    <dgm:pt modelId="{CA1AACC5-1E43-4F94-8E8F-699982B6E33B}" type="pres">
      <dgm:prSet presAssocID="{D300E7E3-7E36-4F64-96CE-DACDCAF74EF2}" presName="points" presStyleCnt="0"/>
      <dgm:spPr/>
    </dgm:pt>
    <dgm:pt modelId="{FB6CC4D2-3137-4A24-83F3-CADAD8158F00}" type="pres">
      <dgm:prSet presAssocID="{90AF1E0B-8D5F-4A29-9BBF-57804CDD5C39}" presName="compositeA" presStyleCnt="0"/>
      <dgm:spPr/>
    </dgm:pt>
    <dgm:pt modelId="{5D5BD616-06A3-4882-83D5-1E335D438FBA}" type="pres">
      <dgm:prSet presAssocID="{90AF1E0B-8D5F-4A29-9BBF-57804CDD5C39}" presName="textA" presStyleLbl="revTx" presStyleIdx="0" presStyleCnt="3">
        <dgm:presLayoutVars>
          <dgm:bulletEnabled val="1"/>
        </dgm:presLayoutVars>
      </dgm:prSet>
      <dgm:spPr/>
    </dgm:pt>
    <dgm:pt modelId="{63527A27-8585-4236-A442-83171231C91E}" type="pres">
      <dgm:prSet presAssocID="{90AF1E0B-8D5F-4A29-9BBF-57804CDD5C39}" presName="circleA" presStyleLbl="node1" presStyleIdx="0" presStyleCnt="3"/>
      <dgm:spPr/>
    </dgm:pt>
    <dgm:pt modelId="{13DAB2E1-B208-455A-A773-2E19C649760F}" type="pres">
      <dgm:prSet presAssocID="{90AF1E0B-8D5F-4A29-9BBF-57804CDD5C39}" presName="spaceA" presStyleCnt="0"/>
      <dgm:spPr/>
    </dgm:pt>
    <dgm:pt modelId="{7E7D2EF2-13A0-442C-BBDC-8F52B658F588}" type="pres">
      <dgm:prSet presAssocID="{0D99AE96-F0A9-4FF5-B7CE-71AD2C100314}" presName="space" presStyleCnt="0"/>
      <dgm:spPr/>
    </dgm:pt>
    <dgm:pt modelId="{908EFD9F-05A9-4A9B-B6DE-10A51CEDFCC2}" type="pres">
      <dgm:prSet presAssocID="{0989372E-B775-4205-ABF8-FD4208B0B0E1}" presName="compositeB" presStyleCnt="0"/>
      <dgm:spPr/>
    </dgm:pt>
    <dgm:pt modelId="{CC5179D0-CFC5-4FDB-8F74-9CF1C68F949E}" type="pres">
      <dgm:prSet presAssocID="{0989372E-B775-4205-ABF8-FD4208B0B0E1}" presName="textB" presStyleLbl="revTx" presStyleIdx="1" presStyleCnt="3">
        <dgm:presLayoutVars>
          <dgm:bulletEnabled val="1"/>
        </dgm:presLayoutVars>
      </dgm:prSet>
      <dgm:spPr/>
    </dgm:pt>
    <dgm:pt modelId="{689E86C7-9312-4146-A9B5-0D77D0D0BEEE}" type="pres">
      <dgm:prSet presAssocID="{0989372E-B775-4205-ABF8-FD4208B0B0E1}" presName="circleB" presStyleLbl="node1" presStyleIdx="1" presStyleCnt="3" custLinFactNeighborX="425" custLinFactNeighborY="-2178"/>
      <dgm:spPr/>
    </dgm:pt>
    <dgm:pt modelId="{97C9674E-96E9-4EC1-A3E1-393BB2CD3429}" type="pres">
      <dgm:prSet presAssocID="{0989372E-B775-4205-ABF8-FD4208B0B0E1}" presName="spaceB" presStyleCnt="0"/>
      <dgm:spPr/>
    </dgm:pt>
    <dgm:pt modelId="{85870E0F-98C9-4C85-8A72-FB1860799F11}" type="pres">
      <dgm:prSet presAssocID="{E455EDE5-9CC0-4C8A-B38A-EBEFF2E4136F}" presName="space" presStyleCnt="0"/>
      <dgm:spPr/>
    </dgm:pt>
    <dgm:pt modelId="{3F62A1ED-10B0-438F-8E34-51697CF8F349}" type="pres">
      <dgm:prSet presAssocID="{A38B86BE-AB48-4BBA-AC2F-9E02348453D5}" presName="compositeA" presStyleCnt="0"/>
      <dgm:spPr/>
    </dgm:pt>
    <dgm:pt modelId="{FB97180A-27A7-4F84-99C2-A944F443ABC8}" type="pres">
      <dgm:prSet presAssocID="{A38B86BE-AB48-4BBA-AC2F-9E02348453D5}" presName="textA" presStyleLbl="revTx" presStyleIdx="2" presStyleCnt="3">
        <dgm:presLayoutVars>
          <dgm:bulletEnabled val="1"/>
        </dgm:presLayoutVars>
      </dgm:prSet>
      <dgm:spPr/>
    </dgm:pt>
    <dgm:pt modelId="{544C4B0D-7A83-4A5F-8622-A95D041804EA}" type="pres">
      <dgm:prSet presAssocID="{A38B86BE-AB48-4BBA-AC2F-9E02348453D5}" presName="circleA" presStyleLbl="node1" presStyleIdx="2" presStyleCnt="3"/>
      <dgm:spPr/>
    </dgm:pt>
    <dgm:pt modelId="{8B0D0387-95D6-49E7-AFFF-00F2774DADFD}" type="pres">
      <dgm:prSet presAssocID="{A38B86BE-AB48-4BBA-AC2F-9E02348453D5}" presName="spaceA" presStyleCnt="0"/>
      <dgm:spPr/>
    </dgm:pt>
  </dgm:ptLst>
  <dgm:cxnLst>
    <dgm:cxn modelId="{1FC84227-D1B4-4939-903B-C92CAC36FE87}" type="presOf" srcId="{D300E7E3-7E36-4F64-96CE-DACDCAF74EF2}" destId="{3365324D-C83B-48AC-A1D6-01D7BBA0EAD6}" srcOrd="0" destOrd="0" presId="urn:microsoft.com/office/officeart/2005/8/layout/hProcess11"/>
    <dgm:cxn modelId="{3B29BB2A-548E-4486-841C-BF252586C1CF}" srcId="{D300E7E3-7E36-4F64-96CE-DACDCAF74EF2}" destId="{A38B86BE-AB48-4BBA-AC2F-9E02348453D5}" srcOrd="2" destOrd="0" parTransId="{93C34088-863E-4229-BAF7-13D9FDEAF2E9}" sibTransId="{97F7E821-FF48-4377-A540-89F842429065}"/>
    <dgm:cxn modelId="{D8B5326E-42CB-44D4-8469-452E8A630279}" srcId="{D300E7E3-7E36-4F64-96CE-DACDCAF74EF2}" destId="{90AF1E0B-8D5F-4A29-9BBF-57804CDD5C39}" srcOrd="0" destOrd="0" parTransId="{1C7E8212-6D24-4CD2-8506-3C1822D74B2E}" sibTransId="{0D99AE96-F0A9-4FF5-B7CE-71AD2C100314}"/>
    <dgm:cxn modelId="{A735F291-56EF-4CC5-855F-2967DDCB2849}" srcId="{D300E7E3-7E36-4F64-96CE-DACDCAF74EF2}" destId="{0989372E-B775-4205-ABF8-FD4208B0B0E1}" srcOrd="1" destOrd="0" parTransId="{426C8389-1CD9-4672-B1DA-548CFA0468BF}" sibTransId="{E455EDE5-9CC0-4C8A-B38A-EBEFF2E4136F}"/>
    <dgm:cxn modelId="{12E1B6BC-A891-43C6-BCE6-0E02FE54BF42}" type="presOf" srcId="{0989372E-B775-4205-ABF8-FD4208B0B0E1}" destId="{CC5179D0-CFC5-4FDB-8F74-9CF1C68F949E}" srcOrd="0" destOrd="0" presId="urn:microsoft.com/office/officeart/2005/8/layout/hProcess11"/>
    <dgm:cxn modelId="{EE646EC4-C896-41B5-8C6D-105264B0E685}" type="presOf" srcId="{90AF1E0B-8D5F-4A29-9BBF-57804CDD5C39}" destId="{5D5BD616-06A3-4882-83D5-1E335D438FBA}" srcOrd="0" destOrd="0" presId="urn:microsoft.com/office/officeart/2005/8/layout/hProcess11"/>
    <dgm:cxn modelId="{6433AAE9-5564-4B87-98BD-1B62733E1151}" type="presOf" srcId="{A38B86BE-AB48-4BBA-AC2F-9E02348453D5}" destId="{FB97180A-27A7-4F84-99C2-A944F443ABC8}" srcOrd="0" destOrd="0" presId="urn:microsoft.com/office/officeart/2005/8/layout/hProcess11"/>
    <dgm:cxn modelId="{8D0AD2E2-D2A3-4ED5-B946-05F87E62CF0D}" type="presParOf" srcId="{3365324D-C83B-48AC-A1D6-01D7BBA0EAD6}" destId="{3128F16D-AFCB-4942-805D-15DB41C90E21}" srcOrd="0" destOrd="0" presId="urn:microsoft.com/office/officeart/2005/8/layout/hProcess11"/>
    <dgm:cxn modelId="{93DC856A-FBE1-4672-86F9-37AA3F81D844}" type="presParOf" srcId="{3365324D-C83B-48AC-A1D6-01D7BBA0EAD6}" destId="{CA1AACC5-1E43-4F94-8E8F-699982B6E33B}" srcOrd="1" destOrd="0" presId="urn:microsoft.com/office/officeart/2005/8/layout/hProcess11"/>
    <dgm:cxn modelId="{97976BB6-CD95-47E9-A673-3147A7C21F80}" type="presParOf" srcId="{CA1AACC5-1E43-4F94-8E8F-699982B6E33B}" destId="{FB6CC4D2-3137-4A24-83F3-CADAD8158F00}" srcOrd="0" destOrd="0" presId="urn:microsoft.com/office/officeart/2005/8/layout/hProcess11"/>
    <dgm:cxn modelId="{39855D93-D036-4686-985E-4E9AD60ED0FE}" type="presParOf" srcId="{FB6CC4D2-3137-4A24-83F3-CADAD8158F00}" destId="{5D5BD616-06A3-4882-83D5-1E335D438FBA}" srcOrd="0" destOrd="0" presId="urn:microsoft.com/office/officeart/2005/8/layout/hProcess11"/>
    <dgm:cxn modelId="{65E3222B-26A1-4F70-B13A-717635DA88C9}" type="presParOf" srcId="{FB6CC4D2-3137-4A24-83F3-CADAD8158F00}" destId="{63527A27-8585-4236-A442-83171231C91E}" srcOrd="1" destOrd="0" presId="urn:microsoft.com/office/officeart/2005/8/layout/hProcess11"/>
    <dgm:cxn modelId="{DF806D53-727A-4D34-9B02-AE6F746EBC42}" type="presParOf" srcId="{FB6CC4D2-3137-4A24-83F3-CADAD8158F00}" destId="{13DAB2E1-B208-455A-A773-2E19C649760F}" srcOrd="2" destOrd="0" presId="urn:microsoft.com/office/officeart/2005/8/layout/hProcess11"/>
    <dgm:cxn modelId="{9FA00B39-8957-4082-93BD-82526287621F}" type="presParOf" srcId="{CA1AACC5-1E43-4F94-8E8F-699982B6E33B}" destId="{7E7D2EF2-13A0-442C-BBDC-8F52B658F588}" srcOrd="1" destOrd="0" presId="urn:microsoft.com/office/officeart/2005/8/layout/hProcess11"/>
    <dgm:cxn modelId="{F32847CF-79F7-41C3-B564-F6E96B9DBFFA}" type="presParOf" srcId="{CA1AACC5-1E43-4F94-8E8F-699982B6E33B}" destId="{908EFD9F-05A9-4A9B-B6DE-10A51CEDFCC2}" srcOrd="2" destOrd="0" presId="urn:microsoft.com/office/officeart/2005/8/layout/hProcess11"/>
    <dgm:cxn modelId="{037C5947-5C47-4B6A-BF79-0C24CE65FD9A}" type="presParOf" srcId="{908EFD9F-05A9-4A9B-B6DE-10A51CEDFCC2}" destId="{CC5179D0-CFC5-4FDB-8F74-9CF1C68F949E}" srcOrd="0" destOrd="0" presId="urn:microsoft.com/office/officeart/2005/8/layout/hProcess11"/>
    <dgm:cxn modelId="{2A62E901-E4F4-4103-A030-6C9C8D17B0D1}" type="presParOf" srcId="{908EFD9F-05A9-4A9B-B6DE-10A51CEDFCC2}" destId="{689E86C7-9312-4146-A9B5-0D77D0D0BEEE}" srcOrd="1" destOrd="0" presId="urn:microsoft.com/office/officeart/2005/8/layout/hProcess11"/>
    <dgm:cxn modelId="{385CA061-311F-4254-AA7E-0B6C9204B6E3}" type="presParOf" srcId="{908EFD9F-05A9-4A9B-B6DE-10A51CEDFCC2}" destId="{97C9674E-96E9-4EC1-A3E1-393BB2CD3429}" srcOrd="2" destOrd="0" presId="urn:microsoft.com/office/officeart/2005/8/layout/hProcess11"/>
    <dgm:cxn modelId="{3DEC33F0-2F97-431A-AAD9-B81C5BBDCD8C}" type="presParOf" srcId="{CA1AACC5-1E43-4F94-8E8F-699982B6E33B}" destId="{85870E0F-98C9-4C85-8A72-FB1860799F11}" srcOrd="3" destOrd="0" presId="urn:microsoft.com/office/officeart/2005/8/layout/hProcess11"/>
    <dgm:cxn modelId="{1044A33E-2697-4E1A-BA96-9521F25AB9D8}" type="presParOf" srcId="{CA1AACC5-1E43-4F94-8E8F-699982B6E33B}" destId="{3F62A1ED-10B0-438F-8E34-51697CF8F349}" srcOrd="4" destOrd="0" presId="urn:microsoft.com/office/officeart/2005/8/layout/hProcess11"/>
    <dgm:cxn modelId="{34855193-384B-4392-9154-B1E28AE8BF25}" type="presParOf" srcId="{3F62A1ED-10B0-438F-8E34-51697CF8F349}" destId="{FB97180A-27A7-4F84-99C2-A944F443ABC8}" srcOrd="0" destOrd="0" presId="urn:microsoft.com/office/officeart/2005/8/layout/hProcess11"/>
    <dgm:cxn modelId="{22B1047B-DFA3-404B-AE02-54CD6DA40025}" type="presParOf" srcId="{3F62A1ED-10B0-438F-8E34-51697CF8F349}" destId="{544C4B0D-7A83-4A5F-8622-A95D041804EA}" srcOrd="1" destOrd="0" presId="urn:microsoft.com/office/officeart/2005/8/layout/hProcess11"/>
    <dgm:cxn modelId="{F0C22919-E659-452A-A87A-9ABB80B8EB6F}" type="presParOf" srcId="{3F62A1ED-10B0-438F-8E34-51697CF8F349}" destId="{8B0D0387-95D6-49E7-AFFF-00F2774DADF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C9E225-D8E5-4CDC-BCCD-AE79877EE89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B40C5F-318E-4EC8-9BB1-1AC143DABACC}">
      <dgm:prSet/>
      <dgm:spPr/>
      <dgm:t>
        <a:bodyPr/>
        <a:lstStyle/>
        <a:p>
          <a:r>
            <a:rPr lang="en-US" dirty="0"/>
            <a:t>To show relationships between pairs of variables, or multiple variables, scatterplots and bar charts were used.</a:t>
          </a:r>
        </a:p>
      </dgm:t>
    </dgm:pt>
    <dgm:pt modelId="{F8B445A0-3EAF-4650-9021-54B380390632}" type="parTrans" cxnId="{87395F9B-F49D-4380-9ADF-2CC87B51DC41}">
      <dgm:prSet/>
      <dgm:spPr/>
      <dgm:t>
        <a:bodyPr/>
        <a:lstStyle/>
        <a:p>
          <a:endParaRPr lang="en-US"/>
        </a:p>
      </dgm:t>
    </dgm:pt>
    <dgm:pt modelId="{5780A0C3-05B6-4DD7-A9B5-888E28CA637A}" type="sibTrans" cxnId="{87395F9B-F49D-4380-9ADF-2CC87B51DC41}">
      <dgm:prSet/>
      <dgm:spPr/>
      <dgm:t>
        <a:bodyPr/>
        <a:lstStyle/>
        <a:p>
          <a:endParaRPr lang="en-US"/>
        </a:p>
      </dgm:t>
    </dgm:pt>
    <dgm:pt modelId="{6257050F-2CD4-4A36-89B7-373D91DA3575}">
      <dgm:prSet/>
      <dgm:spPr/>
      <dgm:t>
        <a:bodyPr/>
        <a:lstStyle/>
        <a:p>
          <a:r>
            <a:rPr lang="en-US" dirty="0"/>
            <a:t>To show success rate, a line graph was used. </a:t>
          </a:r>
        </a:p>
      </dgm:t>
    </dgm:pt>
    <dgm:pt modelId="{CAB33B07-FCD8-4893-A9B6-D8446D9E01F4}" type="parTrans" cxnId="{6D6BD0B5-A832-4B02-86E5-7BCD97C7AD45}">
      <dgm:prSet/>
      <dgm:spPr/>
      <dgm:t>
        <a:bodyPr/>
        <a:lstStyle/>
        <a:p>
          <a:endParaRPr lang="en-US"/>
        </a:p>
      </dgm:t>
    </dgm:pt>
    <dgm:pt modelId="{A14714DE-C675-4310-BE58-8705F436D418}" type="sibTrans" cxnId="{6D6BD0B5-A832-4B02-86E5-7BCD97C7AD45}">
      <dgm:prSet/>
      <dgm:spPr/>
      <dgm:t>
        <a:bodyPr/>
        <a:lstStyle/>
        <a:p>
          <a:endParaRPr lang="en-US"/>
        </a:p>
      </dgm:t>
    </dgm:pt>
    <dgm:pt modelId="{2FC9256A-0A82-4808-827A-23EA7D56E07C}" type="pres">
      <dgm:prSet presAssocID="{A1C9E225-D8E5-4CDC-BCCD-AE79877EE89F}" presName="root" presStyleCnt="0">
        <dgm:presLayoutVars>
          <dgm:dir/>
          <dgm:resizeHandles val="exact"/>
        </dgm:presLayoutVars>
      </dgm:prSet>
      <dgm:spPr/>
    </dgm:pt>
    <dgm:pt modelId="{5C28AED3-E715-4875-8CDE-A63E3E17196A}" type="pres">
      <dgm:prSet presAssocID="{99B40C5F-318E-4EC8-9BB1-1AC143DABACC}" presName="compNode" presStyleCnt="0"/>
      <dgm:spPr/>
    </dgm:pt>
    <dgm:pt modelId="{695FEA4A-4D8D-4FFC-9F38-117E30F0AADB}" type="pres">
      <dgm:prSet presAssocID="{99B40C5F-318E-4EC8-9BB1-1AC143DABACC}" presName="iconRect" presStyleLbl="node1" presStyleIdx="0" presStyleCnt="2" custLinFactX="100000" custLinFactNeighborX="161949" custLinFactNeighborY="1428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E43F8A22-42B3-4547-BA9A-F75172A763D4}" type="pres">
      <dgm:prSet presAssocID="{99B40C5F-318E-4EC8-9BB1-1AC143DABACC}" presName="spaceRect" presStyleCnt="0"/>
      <dgm:spPr/>
    </dgm:pt>
    <dgm:pt modelId="{C248A2BF-5380-4D6D-A067-6883653D438B}" type="pres">
      <dgm:prSet presAssocID="{99B40C5F-318E-4EC8-9BB1-1AC143DABACC}" presName="textRect" presStyleLbl="revTx" presStyleIdx="0" presStyleCnt="2">
        <dgm:presLayoutVars>
          <dgm:chMax val="1"/>
          <dgm:chPref val="1"/>
        </dgm:presLayoutVars>
      </dgm:prSet>
      <dgm:spPr/>
    </dgm:pt>
    <dgm:pt modelId="{511CFF30-25BF-472E-A042-692E0CABE280}" type="pres">
      <dgm:prSet presAssocID="{5780A0C3-05B6-4DD7-A9B5-888E28CA637A}" presName="sibTrans" presStyleCnt="0"/>
      <dgm:spPr/>
    </dgm:pt>
    <dgm:pt modelId="{D72B9759-420B-4FD0-B383-C19C4343B086}" type="pres">
      <dgm:prSet presAssocID="{6257050F-2CD4-4A36-89B7-373D91DA3575}" presName="compNode" presStyleCnt="0"/>
      <dgm:spPr/>
    </dgm:pt>
    <dgm:pt modelId="{071533B4-A32E-4FB9-8FD4-49151983D817}" type="pres">
      <dgm:prSet presAssocID="{6257050F-2CD4-4A36-89B7-373D91DA3575}" presName="iconRect" presStyleLbl="node1" presStyleIdx="1" presStyleCnt="2" custLinFactX="-100000" custLinFactNeighborX="-164863" custLinFactNeighborY="1428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Bar Chart"/>
        </a:ext>
      </dgm:extLst>
    </dgm:pt>
    <dgm:pt modelId="{FD15D508-7D5B-4C9D-87C3-61956A5E2150}" type="pres">
      <dgm:prSet presAssocID="{6257050F-2CD4-4A36-89B7-373D91DA3575}" presName="spaceRect" presStyleCnt="0"/>
      <dgm:spPr/>
    </dgm:pt>
    <dgm:pt modelId="{3837D89E-B2E9-4086-879A-CCF826841109}" type="pres">
      <dgm:prSet presAssocID="{6257050F-2CD4-4A36-89B7-373D91DA3575}" presName="textRect" presStyleLbl="revTx" presStyleIdx="1" presStyleCnt="2" custLinFactNeighborX="-504" custLinFactNeighborY="-2504">
        <dgm:presLayoutVars>
          <dgm:chMax val="1"/>
          <dgm:chPref val="1"/>
        </dgm:presLayoutVars>
      </dgm:prSet>
      <dgm:spPr/>
    </dgm:pt>
  </dgm:ptLst>
  <dgm:cxnLst>
    <dgm:cxn modelId="{153B6E21-1293-4F59-A53D-EB6FDAF63BC7}" type="presOf" srcId="{A1C9E225-D8E5-4CDC-BCCD-AE79877EE89F}" destId="{2FC9256A-0A82-4808-827A-23EA7D56E07C}" srcOrd="0" destOrd="0" presId="urn:microsoft.com/office/officeart/2018/2/layout/IconLabelList"/>
    <dgm:cxn modelId="{9F898030-D01B-4E2B-B8F5-809F7195A1F5}" type="presOf" srcId="{99B40C5F-318E-4EC8-9BB1-1AC143DABACC}" destId="{C248A2BF-5380-4D6D-A067-6883653D438B}" srcOrd="0" destOrd="0" presId="urn:microsoft.com/office/officeart/2018/2/layout/IconLabelList"/>
    <dgm:cxn modelId="{778ECF4A-86F9-4E9D-8982-3992E7A59619}" type="presOf" srcId="{6257050F-2CD4-4A36-89B7-373D91DA3575}" destId="{3837D89E-B2E9-4086-879A-CCF826841109}" srcOrd="0" destOrd="0" presId="urn:microsoft.com/office/officeart/2018/2/layout/IconLabelList"/>
    <dgm:cxn modelId="{87395F9B-F49D-4380-9ADF-2CC87B51DC41}" srcId="{A1C9E225-D8E5-4CDC-BCCD-AE79877EE89F}" destId="{99B40C5F-318E-4EC8-9BB1-1AC143DABACC}" srcOrd="0" destOrd="0" parTransId="{F8B445A0-3EAF-4650-9021-54B380390632}" sibTransId="{5780A0C3-05B6-4DD7-A9B5-888E28CA637A}"/>
    <dgm:cxn modelId="{6D6BD0B5-A832-4B02-86E5-7BCD97C7AD45}" srcId="{A1C9E225-D8E5-4CDC-BCCD-AE79877EE89F}" destId="{6257050F-2CD4-4A36-89B7-373D91DA3575}" srcOrd="1" destOrd="0" parTransId="{CAB33B07-FCD8-4893-A9B6-D8446D9E01F4}" sibTransId="{A14714DE-C675-4310-BE58-8705F436D418}"/>
    <dgm:cxn modelId="{E0309653-ECB3-4F5E-9ADD-B5C0B973EF11}" type="presParOf" srcId="{2FC9256A-0A82-4808-827A-23EA7D56E07C}" destId="{5C28AED3-E715-4875-8CDE-A63E3E17196A}" srcOrd="0" destOrd="0" presId="urn:microsoft.com/office/officeart/2018/2/layout/IconLabelList"/>
    <dgm:cxn modelId="{089D3D80-50DA-4CF3-9A51-282A1D5E5DA6}" type="presParOf" srcId="{5C28AED3-E715-4875-8CDE-A63E3E17196A}" destId="{695FEA4A-4D8D-4FFC-9F38-117E30F0AADB}" srcOrd="0" destOrd="0" presId="urn:microsoft.com/office/officeart/2018/2/layout/IconLabelList"/>
    <dgm:cxn modelId="{BF947A0A-3086-4BFF-8DD0-4B8FA6097B60}" type="presParOf" srcId="{5C28AED3-E715-4875-8CDE-A63E3E17196A}" destId="{E43F8A22-42B3-4547-BA9A-F75172A763D4}" srcOrd="1" destOrd="0" presId="urn:microsoft.com/office/officeart/2018/2/layout/IconLabelList"/>
    <dgm:cxn modelId="{6A61548A-F95A-45CC-8ED1-F910C52DEF82}" type="presParOf" srcId="{5C28AED3-E715-4875-8CDE-A63E3E17196A}" destId="{C248A2BF-5380-4D6D-A067-6883653D438B}" srcOrd="2" destOrd="0" presId="urn:microsoft.com/office/officeart/2018/2/layout/IconLabelList"/>
    <dgm:cxn modelId="{046A4C81-EB3D-4981-B7D3-BB011F6F296D}" type="presParOf" srcId="{2FC9256A-0A82-4808-827A-23EA7D56E07C}" destId="{511CFF30-25BF-472E-A042-692E0CABE280}" srcOrd="1" destOrd="0" presId="urn:microsoft.com/office/officeart/2018/2/layout/IconLabelList"/>
    <dgm:cxn modelId="{F9DCDCBB-EFE8-46A9-AC64-99F7240FE058}" type="presParOf" srcId="{2FC9256A-0A82-4808-827A-23EA7D56E07C}" destId="{D72B9759-420B-4FD0-B383-C19C4343B086}" srcOrd="2" destOrd="0" presId="urn:microsoft.com/office/officeart/2018/2/layout/IconLabelList"/>
    <dgm:cxn modelId="{13CEC40E-B876-4176-9959-DD54FD000010}" type="presParOf" srcId="{D72B9759-420B-4FD0-B383-C19C4343B086}" destId="{071533B4-A32E-4FB9-8FD4-49151983D817}" srcOrd="0" destOrd="0" presId="urn:microsoft.com/office/officeart/2018/2/layout/IconLabelList"/>
    <dgm:cxn modelId="{8CF39BC1-1D7E-40E5-8B52-BBD97CEE4214}" type="presParOf" srcId="{D72B9759-420B-4FD0-B383-C19C4343B086}" destId="{FD15D508-7D5B-4C9D-87C3-61956A5E2150}" srcOrd="1" destOrd="0" presId="urn:microsoft.com/office/officeart/2018/2/layout/IconLabelList"/>
    <dgm:cxn modelId="{FFD82306-C859-4E9B-9FE4-F33DE0AE8726}" type="presParOf" srcId="{D72B9759-420B-4FD0-B383-C19C4343B086}" destId="{3837D89E-B2E9-4086-879A-CCF826841109}"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74ABBD-B8AA-475D-B741-8D751740C0CB}" type="doc">
      <dgm:prSet loTypeId="urn:microsoft.com/office/officeart/2011/layout/HexagonRadial" loCatId="cycle" qsTypeId="urn:microsoft.com/office/officeart/2005/8/quickstyle/simple1" qsCatId="simple" csTypeId="urn:microsoft.com/office/officeart/2005/8/colors/colorful4" csCatId="colorful" phldr="1"/>
      <dgm:spPr/>
      <dgm:t>
        <a:bodyPr/>
        <a:lstStyle/>
        <a:p>
          <a:endParaRPr lang="en-US"/>
        </a:p>
      </dgm:t>
    </dgm:pt>
    <dgm:pt modelId="{79701278-743A-46CB-8CEB-C6FA08D71137}">
      <dgm:prSet phldrT="[Text]"/>
      <dgm:spPr/>
      <dgm:t>
        <a:bodyPr/>
        <a:lstStyle/>
        <a:p>
          <a:r>
            <a:rPr lang="en-US" dirty="0"/>
            <a:t>Predictive Analysis</a:t>
          </a:r>
        </a:p>
      </dgm:t>
    </dgm:pt>
    <dgm:pt modelId="{D9102BC1-E464-4B44-97DE-854E740E25BF}" type="parTrans" cxnId="{CDFEDDA1-2047-4117-8F9B-6A4243FA59C1}">
      <dgm:prSet/>
      <dgm:spPr/>
      <dgm:t>
        <a:bodyPr/>
        <a:lstStyle/>
        <a:p>
          <a:endParaRPr lang="en-US"/>
        </a:p>
      </dgm:t>
    </dgm:pt>
    <dgm:pt modelId="{4495E052-5D8B-4B30-86D1-A01016865829}" type="sibTrans" cxnId="{CDFEDDA1-2047-4117-8F9B-6A4243FA59C1}">
      <dgm:prSet/>
      <dgm:spPr/>
      <dgm:t>
        <a:bodyPr/>
        <a:lstStyle/>
        <a:p>
          <a:endParaRPr lang="en-US"/>
        </a:p>
      </dgm:t>
    </dgm:pt>
    <dgm:pt modelId="{B8BD448F-AF5F-4469-9699-E0D803FCEF1D}">
      <dgm:prSet phldrT="[Text]"/>
      <dgm:spPr/>
      <dgm:t>
        <a:bodyPr/>
        <a:lstStyle/>
        <a:p>
          <a:r>
            <a:rPr lang="en-US" dirty="0"/>
            <a:t>Load the data frame and standardize the data</a:t>
          </a:r>
        </a:p>
      </dgm:t>
    </dgm:pt>
    <dgm:pt modelId="{FB71A17C-D7C3-4A61-9B03-7E4EB96C6A61}" type="parTrans" cxnId="{798C1347-120B-47BF-B5DB-D4C0731C6422}">
      <dgm:prSet/>
      <dgm:spPr/>
      <dgm:t>
        <a:bodyPr/>
        <a:lstStyle/>
        <a:p>
          <a:endParaRPr lang="en-US"/>
        </a:p>
      </dgm:t>
    </dgm:pt>
    <dgm:pt modelId="{66FC7A24-B86F-411B-BFDE-AFEB93171752}" type="sibTrans" cxnId="{798C1347-120B-47BF-B5DB-D4C0731C6422}">
      <dgm:prSet/>
      <dgm:spPr/>
      <dgm:t>
        <a:bodyPr/>
        <a:lstStyle/>
        <a:p>
          <a:endParaRPr lang="en-US"/>
        </a:p>
      </dgm:t>
    </dgm:pt>
    <dgm:pt modelId="{47C84FF5-1504-45CD-8062-6E6B3B932C36}">
      <dgm:prSet phldrT="[Text]"/>
      <dgm:spPr/>
      <dgm:t>
        <a:bodyPr/>
        <a:lstStyle/>
        <a:p>
          <a:r>
            <a:rPr lang="en-US" dirty="0"/>
            <a:t>Split the data into training and testing sets using </a:t>
          </a:r>
          <a:r>
            <a:rPr lang="en-US" dirty="0" err="1"/>
            <a:t>train_test_split</a:t>
          </a:r>
          <a:endParaRPr lang="en-US" dirty="0"/>
        </a:p>
      </dgm:t>
    </dgm:pt>
    <dgm:pt modelId="{1A00BDD2-A5AF-4279-A5AE-01DA34B68B7C}" type="parTrans" cxnId="{6DF71BC3-9E63-4D57-B7EE-B299E20AEC90}">
      <dgm:prSet/>
      <dgm:spPr/>
      <dgm:t>
        <a:bodyPr/>
        <a:lstStyle/>
        <a:p>
          <a:endParaRPr lang="en-US"/>
        </a:p>
      </dgm:t>
    </dgm:pt>
    <dgm:pt modelId="{F833265A-F610-48DE-BE35-A942381CCCF9}" type="sibTrans" cxnId="{6DF71BC3-9E63-4D57-B7EE-B299E20AEC90}">
      <dgm:prSet/>
      <dgm:spPr/>
      <dgm:t>
        <a:bodyPr/>
        <a:lstStyle/>
        <a:p>
          <a:endParaRPr lang="en-US"/>
        </a:p>
      </dgm:t>
    </dgm:pt>
    <dgm:pt modelId="{F75A9C28-4126-4710-A608-69D8A878FF00}">
      <dgm:prSet phldrT="[Text]"/>
      <dgm:spPr/>
      <dgm:t>
        <a:bodyPr/>
        <a:lstStyle/>
        <a:p>
          <a:r>
            <a:rPr lang="en-US" dirty="0"/>
            <a:t>Choose your parameters and fit the training data to the test.</a:t>
          </a:r>
        </a:p>
      </dgm:t>
    </dgm:pt>
    <dgm:pt modelId="{CA2CADF1-47B0-4F39-9A77-B6ED2C08B690}" type="parTrans" cxnId="{2A31032B-8455-49C8-97FC-25D6097C2ECB}">
      <dgm:prSet/>
      <dgm:spPr/>
      <dgm:t>
        <a:bodyPr/>
        <a:lstStyle/>
        <a:p>
          <a:endParaRPr lang="en-US"/>
        </a:p>
      </dgm:t>
    </dgm:pt>
    <dgm:pt modelId="{BA3AC5BB-3A81-44B9-9B72-9ACDDAACE201}" type="sibTrans" cxnId="{2A31032B-8455-49C8-97FC-25D6097C2ECB}">
      <dgm:prSet/>
      <dgm:spPr/>
      <dgm:t>
        <a:bodyPr/>
        <a:lstStyle/>
        <a:p>
          <a:endParaRPr lang="en-US"/>
        </a:p>
      </dgm:t>
    </dgm:pt>
    <dgm:pt modelId="{A7C332BD-C447-4CE9-B1C9-D8CC6F105CF5}">
      <dgm:prSet phldrT="[Text]"/>
      <dgm:spPr/>
      <dgm:t>
        <a:bodyPr/>
        <a:lstStyle/>
        <a:p>
          <a:r>
            <a:rPr lang="en-US" dirty="0"/>
            <a:t>Use prediction and sore to check the accuracy of the test</a:t>
          </a:r>
        </a:p>
      </dgm:t>
    </dgm:pt>
    <dgm:pt modelId="{DFC4FAD0-8B3B-4CB3-BE4C-F9834CBB4820}" type="parTrans" cxnId="{238560F8-AA02-454D-9098-694F5A11A3ED}">
      <dgm:prSet/>
      <dgm:spPr/>
      <dgm:t>
        <a:bodyPr/>
        <a:lstStyle/>
        <a:p>
          <a:endParaRPr lang="en-US"/>
        </a:p>
      </dgm:t>
    </dgm:pt>
    <dgm:pt modelId="{597533C0-99AE-4A13-B52E-2E4F633E72D5}" type="sibTrans" cxnId="{238560F8-AA02-454D-9098-694F5A11A3ED}">
      <dgm:prSet/>
      <dgm:spPr/>
      <dgm:t>
        <a:bodyPr/>
        <a:lstStyle/>
        <a:p>
          <a:endParaRPr lang="en-US"/>
        </a:p>
      </dgm:t>
    </dgm:pt>
    <dgm:pt modelId="{A1850609-80D7-4323-A8BC-AFE356801A75}">
      <dgm:prSet phldrT="[Text]"/>
      <dgm:spPr/>
      <dgm:t>
        <a:bodyPr/>
        <a:lstStyle/>
        <a:p>
          <a:r>
            <a:rPr lang="en-US" dirty="0"/>
            <a:t>Plot the confusion matrix and analyze the results.</a:t>
          </a:r>
        </a:p>
      </dgm:t>
    </dgm:pt>
    <dgm:pt modelId="{07AFB03F-9C20-449D-B7BF-769C9939AAAA}" type="parTrans" cxnId="{528EEACC-1E99-4203-902F-A8D02779A020}">
      <dgm:prSet/>
      <dgm:spPr/>
      <dgm:t>
        <a:bodyPr/>
        <a:lstStyle/>
        <a:p>
          <a:endParaRPr lang="en-US"/>
        </a:p>
      </dgm:t>
    </dgm:pt>
    <dgm:pt modelId="{CF717107-3053-4428-A9DC-D2C11ED4D24C}" type="sibTrans" cxnId="{528EEACC-1E99-4203-902F-A8D02779A020}">
      <dgm:prSet/>
      <dgm:spPr/>
      <dgm:t>
        <a:bodyPr/>
        <a:lstStyle/>
        <a:p>
          <a:endParaRPr lang="en-US"/>
        </a:p>
      </dgm:t>
    </dgm:pt>
    <dgm:pt modelId="{FAC23A95-3C43-4D89-95E5-2E2DB772D7A9}">
      <dgm:prSet phldrT="[Text]"/>
      <dgm:spPr/>
      <dgm:t>
        <a:bodyPr/>
        <a:lstStyle/>
        <a:p>
          <a:r>
            <a:rPr lang="en-US" dirty="0"/>
            <a:t>Repeat the process with the next predictive. Test (adjust process for test)</a:t>
          </a:r>
        </a:p>
      </dgm:t>
    </dgm:pt>
    <dgm:pt modelId="{5719A561-9D1A-4CB2-AAD4-C620578B6630}" type="parTrans" cxnId="{937680BA-1154-43F9-9952-A46EE0357200}">
      <dgm:prSet/>
      <dgm:spPr/>
      <dgm:t>
        <a:bodyPr/>
        <a:lstStyle/>
        <a:p>
          <a:endParaRPr lang="en-US"/>
        </a:p>
      </dgm:t>
    </dgm:pt>
    <dgm:pt modelId="{C338AB83-FCFF-48D0-A7F8-F4D184F55FA3}" type="sibTrans" cxnId="{937680BA-1154-43F9-9952-A46EE0357200}">
      <dgm:prSet/>
      <dgm:spPr/>
      <dgm:t>
        <a:bodyPr/>
        <a:lstStyle/>
        <a:p>
          <a:endParaRPr lang="en-US"/>
        </a:p>
      </dgm:t>
    </dgm:pt>
    <dgm:pt modelId="{DD76423C-254A-44F5-893B-F648B034B7B6}" type="pres">
      <dgm:prSet presAssocID="{F574ABBD-B8AA-475D-B741-8D751740C0CB}" presName="Name0" presStyleCnt="0">
        <dgm:presLayoutVars>
          <dgm:chMax val="1"/>
          <dgm:chPref val="1"/>
          <dgm:dir/>
          <dgm:animOne val="branch"/>
          <dgm:animLvl val="lvl"/>
        </dgm:presLayoutVars>
      </dgm:prSet>
      <dgm:spPr/>
    </dgm:pt>
    <dgm:pt modelId="{69D7B9A3-DBFC-4432-ABC4-4C7777FDC45A}" type="pres">
      <dgm:prSet presAssocID="{79701278-743A-46CB-8CEB-C6FA08D71137}" presName="Parent" presStyleLbl="node0" presStyleIdx="0" presStyleCnt="1">
        <dgm:presLayoutVars>
          <dgm:chMax val="6"/>
          <dgm:chPref val="6"/>
        </dgm:presLayoutVars>
      </dgm:prSet>
      <dgm:spPr/>
    </dgm:pt>
    <dgm:pt modelId="{8198005F-4CC3-4C15-B83A-4FFB4F402C7B}" type="pres">
      <dgm:prSet presAssocID="{B8BD448F-AF5F-4469-9699-E0D803FCEF1D}" presName="Accent1" presStyleCnt="0"/>
      <dgm:spPr/>
    </dgm:pt>
    <dgm:pt modelId="{18FCC58E-9F72-4E4A-A987-09407B098C37}" type="pres">
      <dgm:prSet presAssocID="{B8BD448F-AF5F-4469-9699-E0D803FCEF1D}" presName="Accent" presStyleLbl="bgShp" presStyleIdx="0" presStyleCnt="6"/>
      <dgm:spPr/>
    </dgm:pt>
    <dgm:pt modelId="{8AC5C149-D16A-4C55-8C87-6F9140CEFDC1}" type="pres">
      <dgm:prSet presAssocID="{B8BD448F-AF5F-4469-9699-E0D803FCEF1D}" presName="Child1" presStyleLbl="node1" presStyleIdx="0" presStyleCnt="6">
        <dgm:presLayoutVars>
          <dgm:chMax val="0"/>
          <dgm:chPref val="0"/>
          <dgm:bulletEnabled val="1"/>
        </dgm:presLayoutVars>
      </dgm:prSet>
      <dgm:spPr/>
    </dgm:pt>
    <dgm:pt modelId="{7F4DE93E-7660-43C5-8D51-25135A2AEA10}" type="pres">
      <dgm:prSet presAssocID="{47C84FF5-1504-45CD-8062-6E6B3B932C36}" presName="Accent2" presStyleCnt="0"/>
      <dgm:spPr/>
    </dgm:pt>
    <dgm:pt modelId="{5CE3DF15-1AED-4014-8F8C-E7F042B99152}" type="pres">
      <dgm:prSet presAssocID="{47C84FF5-1504-45CD-8062-6E6B3B932C36}" presName="Accent" presStyleLbl="bgShp" presStyleIdx="1" presStyleCnt="6"/>
      <dgm:spPr/>
    </dgm:pt>
    <dgm:pt modelId="{0A282FB1-95FE-4BDF-B69F-B2B101910386}" type="pres">
      <dgm:prSet presAssocID="{47C84FF5-1504-45CD-8062-6E6B3B932C36}" presName="Child2" presStyleLbl="node1" presStyleIdx="1" presStyleCnt="6">
        <dgm:presLayoutVars>
          <dgm:chMax val="0"/>
          <dgm:chPref val="0"/>
          <dgm:bulletEnabled val="1"/>
        </dgm:presLayoutVars>
      </dgm:prSet>
      <dgm:spPr/>
    </dgm:pt>
    <dgm:pt modelId="{CCC87E55-1794-41B3-B95F-025D1984DFC5}" type="pres">
      <dgm:prSet presAssocID="{F75A9C28-4126-4710-A608-69D8A878FF00}" presName="Accent3" presStyleCnt="0"/>
      <dgm:spPr/>
    </dgm:pt>
    <dgm:pt modelId="{8C046C23-D122-4B8A-89BE-19318934B130}" type="pres">
      <dgm:prSet presAssocID="{F75A9C28-4126-4710-A608-69D8A878FF00}" presName="Accent" presStyleLbl="bgShp" presStyleIdx="2" presStyleCnt="6"/>
      <dgm:spPr/>
    </dgm:pt>
    <dgm:pt modelId="{013D9E5B-6B09-4841-A325-4DC7E69ECE0A}" type="pres">
      <dgm:prSet presAssocID="{F75A9C28-4126-4710-A608-69D8A878FF00}" presName="Child3" presStyleLbl="node1" presStyleIdx="2" presStyleCnt="6">
        <dgm:presLayoutVars>
          <dgm:chMax val="0"/>
          <dgm:chPref val="0"/>
          <dgm:bulletEnabled val="1"/>
        </dgm:presLayoutVars>
      </dgm:prSet>
      <dgm:spPr/>
    </dgm:pt>
    <dgm:pt modelId="{D0870D8B-F5A6-440A-B118-39A4FA935A13}" type="pres">
      <dgm:prSet presAssocID="{A7C332BD-C447-4CE9-B1C9-D8CC6F105CF5}" presName="Accent4" presStyleCnt="0"/>
      <dgm:spPr/>
    </dgm:pt>
    <dgm:pt modelId="{8FED1935-4974-4774-9B2F-2ACCE98B0662}" type="pres">
      <dgm:prSet presAssocID="{A7C332BD-C447-4CE9-B1C9-D8CC6F105CF5}" presName="Accent" presStyleLbl="bgShp" presStyleIdx="3" presStyleCnt="6"/>
      <dgm:spPr/>
    </dgm:pt>
    <dgm:pt modelId="{D7F52A77-F071-4B7F-BBFA-659B0BF557A8}" type="pres">
      <dgm:prSet presAssocID="{A7C332BD-C447-4CE9-B1C9-D8CC6F105CF5}" presName="Child4" presStyleLbl="node1" presStyleIdx="3" presStyleCnt="6">
        <dgm:presLayoutVars>
          <dgm:chMax val="0"/>
          <dgm:chPref val="0"/>
          <dgm:bulletEnabled val="1"/>
        </dgm:presLayoutVars>
      </dgm:prSet>
      <dgm:spPr/>
    </dgm:pt>
    <dgm:pt modelId="{774B4C64-C648-4DAB-9B5A-184A5FFDF49B}" type="pres">
      <dgm:prSet presAssocID="{A1850609-80D7-4323-A8BC-AFE356801A75}" presName="Accent5" presStyleCnt="0"/>
      <dgm:spPr/>
    </dgm:pt>
    <dgm:pt modelId="{3A57AB74-B267-43B2-A7B5-1FF0E3EE3C95}" type="pres">
      <dgm:prSet presAssocID="{A1850609-80D7-4323-A8BC-AFE356801A75}" presName="Accent" presStyleLbl="bgShp" presStyleIdx="4" presStyleCnt="6"/>
      <dgm:spPr/>
    </dgm:pt>
    <dgm:pt modelId="{83984A3D-3D89-44ED-8BC5-F06B06BF307A}" type="pres">
      <dgm:prSet presAssocID="{A1850609-80D7-4323-A8BC-AFE356801A75}" presName="Child5" presStyleLbl="node1" presStyleIdx="4" presStyleCnt="6">
        <dgm:presLayoutVars>
          <dgm:chMax val="0"/>
          <dgm:chPref val="0"/>
          <dgm:bulletEnabled val="1"/>
        </dgm:presLayoutVars>
      </dgm:prSet>
      <dgm:spPr/>
    </dgm:pt>
    <dgm:pt modelId="{F6FE2EFD-E06B-4182-8C01-6B053E64A7CD}" type="pres">
      <dgm:prSet presAssocID="{FAC23A95-3C43-4D89-95E5-2E2DB772D7A9}" presName="Accent6" presStyleCnt="0"/>
      <dgm:spPr/>
    </dgm:pt>
    <dgm:pt modelId="{12BF3F82-3D41-4F3F-90C8-76776FFD8032}" type="pres">
      <dgm:prSet presAssocID="{FAC23A95-3C43-4D89-95E5-2E2DB772D7A9}" presName="Accent" presStyleLbl="bgShp" presStyleIdx="5" presStyleCnt="6"/>
      <dgm:spPr/>
    </dgm:pt>
    <dgm:pt modelId="{7EB851FE-0EE2-42B2-A791-AB34FBF25CC8}" type="pres">
      <dgm:prSet presAssocID="{FAC23A95-3C43-4D89-95E5-2E2DB772D7A9}" presName="Child6" presStyleLbl="node1" presStyleIdx="5" presStyleCnt="6">
        <dgm:presLayoutVars>
          <dgm:chMax val="0"/>
          <dgm:chPref val="0"/>
          <dgm:bulletEnabled val="1"/>
        </dgm:presLayoutVars>
      </dgm:prSet>
      <dgm:spPr/>
    </dgm:pt>
  </dgm:ptLst>
  <dgm:cxnLst>
    <dgm:cxn modelId="{01EB680D-0857-4674-8C5B-5EB9AD5D86C5}" type="presOf" srcId="{A1850609-80D7-4323-A8BC-AFE356801A75}" destId="{83984A3D-3D89-44ED-8BC5-F06B06BF307A}" srcOrd="0" destOrd="0" presId="urn:microsoft.com/office/officeart/2011/layout/HexagonRadial"/>
    <dgm:cxn modelId="{C2017B26-1C9C-4BB4-B750-9DE6B8678319}" type="presOf" srcId="{47C84FF5-1504-45CD-8062-6E6B3B932C36}" destId="{0A282FB1-95FE-4BDF-B69F-B2B101910386}" srcOrd="0" destOrd="0" presId="urn:microsoft.com/office/officeart/2011/layout/HexagonRadial"/>
    <dgm:cxn modelId="{2A31032B-8455-49C8-97FC-25D6097C2ECB}" srcId="{79701278-743A-46CB-8CEB-C6FA08D71137}" destId="{F75A9C28-4126-4710-A608-69D8A878FF00}" srcOrd="2" destOrd="0" parTransId="{CA2CADF1-47B0-4F39-9A77-B6ED2C08B690}" sibTransId="{BA3AC5BB-3A81-44B9-9B72-9ACDDAACE201}"/>
    <dgm:cxn modelId="{798C1347-120B-47BF-B5DB-D4C0731C6422}" srcId="{79701278-743A-46CB-8CEB-C6FA08D71137}" destId="{B8BD448F-AF5F-4469-9699-E0D803FCEF1D}" srcOrd="0" destOrd="0" parTransId="{FB71A17C-D7C3-4A61-9B03-7E4EB96C6A61}" sibTransId="{66FC7A24-B86F-411B-BFDE-AFEB93171752}"/>
    <dgm:cxn modelId="{B0FB7779-695F-4339-A320-F1513486A496}" type="presOf" srcId="{79701278-743A-46CB-8CEB-C6FA08D71137}" destId="{69D7B9A3-DBFC-4432-ABC4-4C7777FDC45A}" srcOrd="0" destOrd="0" presId="urn:microsoft.com/office/officeart/2011/layout/HexagonRadial"/>
    <dgm:cxn modelId="{F168C886-214F-42A2-A8F4-BABE0143389A}" type="presOf" srcId="{A7C332BD-C447-4CE9-B1C9-D8CC6F105CF5}" destId="{D7F52A77-F071-4B7F-BBFA-659B0BF557A8}" srcOrd="0" destOrd="0" presId="urn:microsoft.com/office/officeart/2011/layout/HexagonRadial"/>
    <dgm:cxn modelId="{30F11889-F51E-4360-9686-803ED508D790}" type="presOf" srcId="{B8BD448F-AF5F-4469-9699-E0D803FCEF1D}" destId="{8AC5C149-D16A-4C55-8C87-6F9140CEFDC1}" srcOrd="0" destOrd="0" presId="urn:microsoft.com/office/officeart/2011/layout/HexagonRadial"/>
    <dgm:cxn modelId="{03EA8493-D1B1-4BC4-80E8-D96774F4D61B}" type="presOf" srcId="{FAC23A95-3C43-4D89-95E5-2E2DB772D7A9}" destId="{7EB851FE-0EE2-42B2-A791-AB34FBF25CC8}" srcOrd="0" destOrd="0" presId="urn:microsoft.com/office/officeart/2011/layout/HexagonRadial"/>
    <dgm:cxn modelId="{33F4D893-3C97-4C87-841F-4DA716D4BFDA}" type="presOf" srcId="{F574ABBD-B8AA-475D-B741-8D751740C0CB}" destId="{DD76423C-254A-44F5-893B-F648B034B7B6}" srcOrd="0" destOrd="0" presId="urn:microsoft.com/office/officeart/2011/layout/HexagonRadial"/>
    <dgm:cxn modelId="{E815299C-D6BC-488F-97B6-1CF39500CA96}" type="presOf" srcId="{F75A9C28-4126-4710-A608-69D8A878FF00}" destId="{013D9E5B-6B09-4841-A325-4DC7E69ECE0A}" srcOrd="0" destOrd="0" presId="urn:microsoft.com/office/officeart/2011/layout/HexagonRadial"/>
    <dgm:cxn modelId="{CDFEDDA1-2047-4117-8F9B-6A4243FA59C1}" srcId="{F574ABBD-B8AA-475D-B741-8D751740C0CB}" destId="{79701278-743A-46CB-8CEB-C6FA08D71137}" srcOrd="0" destOrd="0" parTransId="{D9102BC1-E464-4B44-97DE-854E740E25BF}" sibTransId="{4495E052-5D8B-4B30-86D1-A01016865829}"/>
    <dgm:cxn modelId="{937680BA-1154-43F9-9952-A46EE0357200}" srcId="{79701278-743A-46CB-8CEB-C6FA08D71137}" destId="{FAC23A95-3C43-4D89-95E5-2E2DB772D7A9}" srcOrd="5" destOrd="0" parTransId="{5719A561-9D1A-4CB2-AAD4-C620578B6630}" sibTransId="{C338AB83-FCFF-48D0-A7F8-F4D184F55FA3}"/>
    <dgm:cxn modelId="{6DF71BC3-9E63-4D57-B7EE-B299E20AEC90}" srcId="{79701278-743A-46CB-8CEB-C6FA08D71137}" destId="{47C84FF5-1504-45CD-8062-6E6B3B932C36}" srcOrd="1" destOrd="0" parTransId="{1A00BDD2-A5AF-4279-A5AE-01DA34B68B7C}" sibTransId="{F833265A-F610-48DE-BE35-A942381CCCF9}"/>
    <dgm:cxn modelId="{528EEACC-1E99-4203-902F-A8D02779A020}" srcId="{79701278-743A-46CB-8CEB-C6FA08D71137}" destId="{A1850609-80D7-4323-A8BC-AFE356801A75}" srcOrd="4" destOrd="0" parTransId="{07AFB03F-9C20-449D-B7BF-769C9939AAAA}" sibTransId="{CF717107-3053-4428-A9DC-D2C11ED4D24C}"/>
    <dgm:cxn modelId="{238560F8-AA02-454D-9098-694F5A11A3ED}" srcId="{79701278-743A-46CB-8CEB-C6FA08D71137}" destId="{A7C332BD-C447-4CE9-B1C9-D8CC6F105CF5}" srcOrd="3" destOrd="0" parTransId="{DFC4FAD0-8B3B-4CB3-BE4C-F9834CBB4820}" sibTransId="{597533C0-99AE-4A13-B52E-2E4F633E72D5}"/>
    <dgm:cxn modelId="{C7CAFED3-57B1-4276-8002-3828F482A6A5}" type="presParOf" srcId="{DD76423C-254A-44F5-893B-F648B034B7B6}" destId="{69D7B9A3-DBFC-4432-ABC4-4C7777FDC45A}" srcOrd="0" destOrd="0" presId="urn:microsoft.com/office/officeart/2011/layout/HexagonRadial"/>
    <dgm:cxn modelId="{AC5B5CD1-1933-469C-B765-37C6757B7B90}" type="presParOf" srcId="{DD76423C-254A-44F5-893B-F648B034B7B6}" destId="{8198005F-4CC3-4C15-B83A-4FFB4F402C7B}" srcOrd="1" destOrd="0" presId="urn:microsoft.com/office/officeart/2011/layout/HexagonRadial"/>
    <dgm:cxn modelId="{7775228C-D5D3-4EBF-9A03-39F301E2487F}" type="presParOf" srcId="{8198005F-4CC3-4C15-B83A-4FFB4F402C7B}" destId="{18FCC58E-9F72-4E4A-A987-09407B098C37}" srcOrd="0" destOrd="0" presId="urn:microsoft.com/office/officeart/2011/layout/HexagonRadial"/>
    <dgm:cxn modelId="{AF70D81E-D7E6-4FEE-977D-E0935B5E9A63}" type="presParOf" srcId="{DD76423C-254A-44F5-893B-F648B034B7B6}" destId="{8AC5C149-D16A-4C55-8C87-6F9140CEFDC1}" srcOrd="2" destOrd="0" presId="urn:microsoft.com/office/officeart/2011/layout/HexagonRadial"/>
    <dgm:cxn modelId="{FD5A2D03-8C46-4CE0-9BF1-BCA26468DB85}" type="presParOf" srcId="{DD76423C-254A-44F5-893B-F648B034B7B6}" destId="{7F4DE93E-7660-43C5-8D51-25135A2AEA10}" srcOrd="3" destOrd="0" presId="urn:microsoft.com/office/officeart/2011/layout/HexagonRadial"/>
    <dgm:cxn modelId="{2F5118CC-EB51-4F22-8AB8-504E76D357BD}" type="presParOf" srcId="{7F4DE93E-7660-43C5-8D51-25135A2AEA10}" destId="{5CE3DF15-1AED-4014-8F8C-E7F042B99152}" srcOrd="0" destOrd="0" presId="urn:microsoft.com/office/officeart/2011/layout/HexagonRadial"/>
    <dgm:cxn modelId="{99F3AF20-3375-45FA-AECD-A42D14B32F7F}" type="presParOf" srcId="{DD76423C-254A-44F5-893B-F648B034B7B6}" destId="{0A282FB1-95FE-4BDF-B69F-B2B101910386}" srcOrd="4" destOrd="0" presId="urn:microsoft.com/office/officeart/2011/layout/HexagonRadial"/>
    <dgm:cxn modelId="{0829BF2F-788B-476E-B93F-85EC5F3794E8}" type="presParOf" srcId="{DD76423C-254A-44F5-893B-F648B034B7B6}" destId="{CCC87E55-1794-41B3-B95F-025D1984DFC5}" srcOrd="5" destOrd="0" presId="urn:microsoft.com/office/officeart/2011/layout/HexagonRadial"/>
    <dgm:cxn modelId="{AE22C241-8465-4A80-9275-60075A1AC0D2}" type="presParOf" srcId="{CCC87E55-1794-41B3-B95F-025D1984DFC5}" destId="{8C046C23-D122-4B8A-89BE-19318934B130}" srcOrd="0" destOrd="0" presId="urn:microsoft.com/office/officeart/2011/layout/HexagonRadial"/>
    <dgm:cxn modelId="{D7F3C1E5-C959-462E-8096-5028A2639626}" type="presParOf" srcId="{DD76423C-254A-44F5-893B-F648B034B7B6}" destId="{013D9E5B-6B09-4841-A325-4DC7E69ECE0A}" srcOrd="6" destOrd="0" presId="urn:microsoft.com/office/officeart/2011/layout/HexagonRadial"/>
    <dgm:cxn modelId="{06F385F5-7DD4-4EFC-84F6-2F6F93B84BFB}" type="presParOf" srcId="{DD76423C-254A-44F5-893B-F648B034B7B6}" destId="{D0870D8B-F5A6-440A-B118-39A4FA935A13}" srcOrd="7" destOrd="0" presId="urn:microsoft.com/office/officeart/2011/layout/HexagonRadial"/>
    <dgm:cxn modelId="{618F764D-443E-498C-AB16-4A939BFC9AB4}" type="presParOf" srcId="{D0870D8B-F5A6-440A-B118-39A4FA935A13}" destId="{8FED1935-4974-4774-9B2F-2ACCE98B0662}" srcOrd="0" destOrd="0" presId="urn:microsoft.com/office/officeart/2011/layout/HexagonRadial"/>
    <dgm:cxn modelId="{D1A98B8E-D802-4EEF-A049-8AF92E02FE1B}" type="presParOf" srcId="{DD76423C-254A-44F5-893B-F648B034B7B6}" destId="{D7F52A77-F071-4B7F-BBFA-659B0BF557A8}" srcOrd="8" destOrd="0" presId="urn:microsoft.com/office/officeart/2011/layout/HexagonRadial"/>
    <dgm:cxn modelId="{3134D4B9-1BF8-4569-8E06-4DD6C024E149}" type="presParOf" srcId="{DD76423C-254A-44F5-893B-F648B034B7B6}" destId="{774B4C64-C648-4DAB-9B5A-184A5FFDF49B}" srcOrd="9" destOrd="0" presId="urn:microsoft.com/office/officeart/2011/layout/HexagonRadial"/>
    <dgm:cxn modelId="{C594A606-1721-44E3-B5AC-BC0E70499932}" type="presParOf" srcId="{774B4C64-C648-4DAB-9B5A-184A5FFDF49B}" destId="{3A57AB74-B267-43B2-A7B5-1FF0E3EE3C95}" srcOrd="0" destOrd="0" presId="urn:microsoft.com/office/officeart/2011/layout/HexagonRadial"/>
    <dgm:cxn modelId="{7C6CBBD4-6A35-4677-AD07-72F182A58729}" type="presParOf" srcId="{DD76423C-254A-44F5-893B-F648B034B7B6}" destId="{83984A3D-3D89-44ED-8BC5-F06B06BF307A}" srcOrd="10" destOrd="0" presId="urn:microsoft.com/office/officeart/2011/layout/HexagonRadial"/>
    <dgm:cxn modelId="{4CD36917-3009-4B92-9C66-887122C14E05}" type="presParOf" srcId="{DD76423C-254A-44F5-893B-F648B034B7B6}" destId="{F6FE2EFD-E06B-4182-8C01-6B053E64A7CD}" srcOrd="11" destOrd="0" presId="urn:microsoft.com/office/officeart/2011/layout/HexagonRadial"/>
    <dgm:cxn modelId="{065B22C7-C631-4BD8-B87A-B7EA60CB112E}" type="presParOf" srcId="{F6FE2EFD-E06B-4182-8C01-6B053E64A7CD}" destId="{12BF3F82-3D41-4F3F-90C8-76776FFD8032}" srcOrd="0" destOrd="0" presId="urn:microsoft.com/office/officeart/2011/layout/HexagonRadial"/>
    <dgm:cxn modelId="{A0A174BC-0253-405F-8F50-68F25698A6EB}" type="presParOf" srcId="{DD76423C-254A-44F5-893B-F648B034B7B6}" destId="{7EB851FE-0EE2-42B2-A791-AB34FBF25CC8}"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E0905-39AB-4648-B96D-430AA6A411CC}">
      <dsp:nvSpPr>
        <dsp:cNvPr id="0" name=""/>
        <dsp:cNvSpPr/>
      </dsp:nvSpPr>
      <dsp:spPr>
        <a:xfrm>
          <a:off x="11104" y="110636"/>
          <a:ext cx="534208" cy="5075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122374-3C04-41D4-9C90-536C31131A25}">
      <dsp:nvSpPr>
        <dsp:cNvPr id="0" name=""/>
        <dsp:cNvSpPr/>
      </dsp:nvSpPr>
      <dsp:spPr>
        <a:xfrm>
          <a:off x="10265" y="813059"/>
          <a:ext cx="1526311" cy="1592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dirty="0"/>
            <a:t>Executive Summary</a:t>
          </a:r>
        </a:p>
      </dsp:txBody>
      <dsp:txXfrm>
        <a:off x="10265" y="813059"/>
        <a:ext cx="1526311" cy="1592146"/>
      </dsp:txXfrm>
    </dsp:sp>
    <dsp:sp modelId="{E4D93EBD-1BBB-48B6-8719-DC32B36F7ED9}">
      <dsp:nvSpPr>
        <dsp:cNvPr id="0" name=""/>
        <dsp:cNvSpPr/>
      </dsp:nvSpPr>
      <dsp:spPr>
        <a:xfrm>
          <a:off x="11104" y="2470516"/>
          <a:ext cx="1526311" cy="1770185"/>
        </a:xfrm>
        <a:prstGeom prst="rect">
          <a:avLst/>
        </a:prstGeom>
        <a:noFill/>
        <a:ln>
          <a:noFill/>
        </a:ln>
        <a:effectLst/>
      </dsp:spPr>
      <dsp:style>
        <a:lnRef idx="0">
          <a:scrgbClr r="0" g="0" b="0"/>
        </a:lnRef>
        <a:fillRef idx="0">
          <a:scrgbClr r="0" g="0" b="0"/>
        </a:fillRef>
        <a:effectRef idx="0">
          <a:scrgbClr r="0" g="0" b="0"/>
        </a:effectRef>
        <a:fontRef idx="minor"/>
      </dsp:style>
    </dsp:sp>
    <dsp:sp modelId="{BF83F68C-D80D-4543-91DF-09510B3F1DD5}">
      <dsp:nvSpPr>
        <dsp:cNvPr id="0" name=""/>
        <dsp:cNvSpPr/>
      </dsp:nvSpPr>
      <dsp:spPr>
        <a:xfrm>
          <a:off x="1804520" y="110636"/>
          <a:ext cx="534208" cy="5075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44D535-94F1-448A-83B5-DA44EBFF8663}">
      <dsp:nvSpPr>
        <dsp:cNvPr id="0" name=""/>
        <dsp:cNvSpPr/>
      </dsp:nvSpPr>
      <dsp:spPr>
        <a:xfrm>
          <a:off x="1803680" y="813059"/>
          <a:ext cx="1526311" cy="1592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dirty="0"/>
            <a:t>Data collection methodology:</a:t>
          </a:r>
        </a:p>
      </dsp:txBody>
      <dsp:txXfrm>
        <a:off x="1803680" y="813059"/>
        <a:ext cx="1526311" cy="1592146"/>
      </dsp:txXfrm>
    </dsp:sp>
    <dsp:sp modelId="{95F8546E-CA30-4FDD-A59E-8F82C84CB446}">
      <dsp:nvSpPr>
        <dsp:cNvPr id="0" name=""/>
        <dsp:cNvSpPr/>
      </dsp:nvSpPr>
      <dsp:spPr>
        <a:xfrm>
          <a:off x="1739209" y="1753839"/>
          <a:ext cx="1526311" cy="1770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Use a get request to request data from SpaceX API</a:t>
          </a:r>
        </a:p>
        <a:p>
          <a:pPr marL="0" lvl="0" indent="0" algn="l" defTabSz="800100">
            <a:lnSpc>
              <a:spcPct val="100000"/>
            </a:lnSpc>
            <a:spcBef>
              <a:spcPct val="0"/>
            </a:spcBef>
            <a:spcAft>
              <a:spcPct val="35000"/>
            </a:spcAft>
            <a:buNone/>
          </a:pPr>
          <a:r>
            <a:rPr lang="en-US" sz="1800" kern="1200" dirty="0"/>
            <a:t>Perform Web Scraping</a:t>
          </a:r>
        </a:p>
      </dsp:txBody>
      <dsp:txXfrm>
        <a:off x="1739209" y="1753839"/>
        <a:ext cx="1526311" cy="1770185"/>
      </dsp:txXfrm>
    </dsp:sp>
    <dsp:sp modelId="{D06918D3-465B-46A7-8EC4-E5D6FE5D9C9F}">
      <dsp:nvSpPr>
        <dsp:cNvPr id="0" name=""/>
        <dsp:cNvSpPr/>
      </dsp:nvSpPr>
      <dsp:spPr>
        <a:xfrm>
          <a:off x="3597936" y="110636"/>
          <a:ext cx="534208" cy="5075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168F14-E6DD-4DF5-8083-2E6476561D89}">
      <dsp:nvSpPr>
        <dsp:cNvPr id="0" name=""/>
        <dsp:cNvSpPr/>
      </dsp:nvSpPr>
      <dsp:spPr>
        <a:xfrm>
          <a:off x="3597936" y="795768"/>
          <a:ext cx="1526311" cy="1592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Perform data wrangling</a:t>
          </a:r>
        </a:p>
      </dsp:txBody>
      <dsp:txXfrm>
        <a:off x="3597936" y="795768"/>
        <a:ext cx="1526311" cy="1592146"/>
      </dsp:txXfrm>
    </dsp:sp>
    <dsp:sp modelId="{8E171C56-AC93-4774-8FD8-18CB8F22DEA5}">
      <dsp:nvSpPr>
        <dsp:cNvPr id="0" name=""/>
        <dsp:cNvSpPr/>
      </dsp:nvSpPr>
      <dsp:spPr>
        <a:xfrm>
          <a:off x="3565273" y="1773824"/>
          <a:ext cx="1526311" cy="1770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Normalize the data to a Pandas </a:t>
          </a:r>
          <a:r>
            <a:rPr lang="en-US" sz="1800" kern="1200" dirty="0" err="1"/>
            <a:t>dataframe</a:t>
          </a:r>
          <a:endParaRPr lang="en-US" sz="1800" kern="1200" dirty="0"/>
        </a:p>
        <a:p>
          <a:pPr marL="0" lvl="0" indent="0" algn="l" defTabSz="800100">
            <a:lnSpc>
              <a:spcPct val="100000"/>
            </a:lnSpc>
            <a:spcBef>
              <a:spcPct val="0"/>
            </a:spcBef>
            <a:spcAft>
              <a:spcPct val="35000"/>
            </a:spcAft>
            <a:buNone/>
          </a:pPr>
          <a:r>
            <a:rPr lang="en-US" sz="1800" kern="1200" dirty="0"/>
            <a:t>Extract useful features to a new </a:t>
          </a:r>
          <a:r>
            <a:rPr lang="en-US" sz="1800" kern="1200" dirty="0" err="1"/>
            <a:t>dataframe</a:t>
          </a:r>
          <a:endParaRPr lang="en-US" sz="1800" kern="1200" dirty="0"/>
        </a:p>
      </dsp:txBody>
      <dsp:txXfrm>
        <a:off x="3565273" y="1773824"/>
        <a:ext cx="1526311" cy="1770185"/>
      </dsp:txXfrm>
    </dsp:sp>
    <dsp:sp modelId="{09645F75-35CE-4A4B-ACB6-D69868CC47EF}">
      <dsp:nvSpPr>
        <dsp:cNvPr id="0" name=""/>
        <dsp:cNvSpPr/>
      </dsp:nvSpPr>
      <dsp:spPr>
        <a:xfrm>
          <a:off x="5391352" y="110636"/>
          <a:ext cx="534208" cy="5075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76F40-163A-469C-94E3-2496DDC3B3E7}">
      <dsp:nvSpPr>
        <dsp:cNvPr id="0" name=""/>
        <dsp:cNvSpPr/>
      </dsp:nvSpPr>
      <dsp:spPr>
        <a:xfrm>
          <a:off x="5391352" y="795768"/>
          <a:ext cx="1526311" cy="1592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Perform exploratory data analysis (EDA) using visualization and SQL</a:t>
          </a:r>
        </a:p>
      </dsp:txBody>
      <dsp:txXfrm>
        <a:off x="5391352" y="795768"/>
        <a:ext cx="1526311" cy="1592146"/>
      </dsp:txXfrm>
    </dsp:sp>
    <dsp:sp modelId="{706B71D3-F65B-4F16-84B7-29CFE548F145}">
      <dsp:nvSpPr>
        <dsp:cNvPr id="0" name=""/>
        <dsp:cNvSpPr/>
      </dsp:nvSpPr>
      <dsp:spPr>
        <a:xfrm>
          <a:off x="5391352" y="2470516"/>
          <a:ext cx="1526311" cy="1770185"/>
        </a:xfrm>
        <a:prstGeom prst="rect">
          <a:avLst/>
        </a:prstGeom>
        <a:noFill/>
        <a:ln>
          <a:noFill/>
        </a:ln>
        <a:effectLst/>
      </dsp:spPr>
      <dsp:style>
        <a:lnRef idx="0">
          <a:scrgbClr r="0" g="0" b="0"/>
        </a:lnRef>
        <a:fillRef idx="0">
          <a:scrgbClr r="0" g="0" b="0"/>
        </a:fillRef>
        <a:effectRef idx="0">
          <a:scrgbClr r="0" g="0" b="0"/>
        </a:effectRef>
        <a:fontRef idx="minor"/>
      </dsp:style>
    </dsp:sp>
    <dsp:sp modelId="{CA0B2F9A-FEDF-4EB1-9912-E4DB2D5FB18E}">
      <dsp:nvSpPr>
        <dsp:cNvPr id="0" name=""/>
        <dsp:cNvSpPr/>
      </dsp:nvSpPr>
      <dsp:spPr>
        <a:xfrm>
          <a:off x="7184768" y="110636"/>
          <a:ext cx="534208" cy="5075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978A85-1769-41D8-B5C6-178B6F9DEF35}">
      <dsp:nvSpPr>
        <dsp:cNvPr id="0" name=""/>
        <dsp:cNvSpPr/>
      </dsp:nvSpPr>
      <dsp:spPr>
        <a:xfrm>
          <a:off x="7184768" y="795768"/>
          <a:ext cx="1526311" cy="1592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Perform interactive visual analytics using Folium and Plotly Dash</a:t>
          </a:r>
        </a:p>
      </dsp:txBody>
      <dsp:txXfrm>
        <a:off x="7184768" y="795768"/>
        <a:ext cx="1526311" cy="1592146"/>
      </dsp:txXfrm>
    </dsp:sp>
    <dsp:sp modelId="{F7685831-D306-4C7F-9E54-237AC329C5D6}">
      <dsp:nvSpPr>
        <dsp:cNvPr id="0" name=""/>
        <dsp:cNvSpPr/>
      </dsp:nvSpPr>
      <dsp:spPr>
        <a:xfrm>
          <a:off x="7184768" y="2470516"/>
          <a:ext cx="1526311" cy="1770185"/>
        </a:xfrm>
        <a:prstGeom prst="rect">
          <a:avLst/>
        </a:prstGeom>
        <a:noFill/>
        <a:ln>
          <a:noFill/>
        </a:ln>
        <a:effectLst/>
      </dsp:spPr>
      <dsp:style>
        <a:lnRef idx="0">
          <a:scrgbClr r="0" g="0" b="0"/>
        </a:lnRef>
        <a:fillRef idx="0">
          <a:scrgbClr r="0" g="0" b="0"/>
        </a:fillRef>
        <a:effectRef idx="0">
          <a:scrgbClr r="0" g="0" b="0"/>
        </a:effectRef>
        <a:fontRef idx="minor"/>
      </dsp:style>
    </dsp:sp>
    <dsp:sp modelId="{39BF8951-088E-4E5B-BF52-DA7FA61D3BE5}">
      <dsp:nvSpPr>
        <dsp:cNvPr id="0" name=""/>
        <dsp:cNvSpPr/>
      </dsp:nvSpPr>
      <dsp:spPr>
        <a:xfrm>
          <a:off x="8978184" y="110636"/>
          <a:ext cx="534208" cy="50753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3FAF1-D86C-4ACB-AA32-D3FAE72EB572}">
      <dsp:nvSpPr>
        <dsp:cNvPr id="0" name=""/>
        <dsp:cNvSpPr/>
      </dsp:nvSpPr>
      <dsp:spPr>
        <a:xfrm>
          <a:off x="8978184" y="795768"/>
          <a:ext cx="1526311" cy="1592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Perform predictive analysis using classification models</a:t>
          </a:r>
        </a:p>
      </dsp:txBody>
      <dsp:txXfrm>
        <a:off x="8978184" y="795768"/>
        <a:ext cx="1526311" cy="1592146"/>
      </dsp:txXfrm>
    </dsp:sp>
    <dsp:sp modelId="{41857B95-0A69-42AF-861E-DF02B0AE8D51}">
      <dsp:nvSpPr>
        <dsp:cNvPr id="0" name=""/>
        <dsp:cNvSpPr/>
      </dsp:nvSpPr>
      <dsp:spPr>
        <a:xfrm>
          <a:off x="8978184" y="2470516"/>
          <a:ext cx="1526311" cy="1770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How to build, tune, evaluate classification models</a:t>
          </a:r>
        </a:p>
      </dsp:txBody>
      <dsp:txXfrm>
        <a:off x="8978184" y="2470516"/>
        <a:ext cx="1526311" cy="1770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C8B56-6FB6-42C6-AB54-F5EB4993428E}">
      <dsp:nvSpPr>
        <dsp:cNvPr id="0" name=""/>
        <dsp:cNvSpPr/>
      </dsp:nvSpPr>
      <dsp:spPr>
        <a:xfrm>
          <a:off x="918491" y="228"/>
          <a:ext cx="2033803" cy="122028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Request rocket launch data from SpaceX API with the SpaceX </a:t>
          </a:r>
          <a:r>
            <a:rPr lang="en-US" sz="1400" kern="1200" dirty="0" err="1"/>
            <a:t>url</a:t>
          </a:r>
          <a:r>
            <a:rPr lang="en-US" sz="1400" kern="1200" dirty="0"/>
            <a:t> using a get request.</a:t>
          </a:r>
        </a:p>
      </dsp:txBody>
      <dsp:txXfrm>
        <a:off x="954232" y="35969"/>
        <a:ext cx="1962321" cy="1148799"/>
      </dsp:txXfrm>
    </dsp:sp>
    <dsp:sp modelId="{9E488850-528A-4C63-8014-061B28483C7E}">
      <dsp:nvSpPr>
        <dsp:cNvPr id="0" name=""/>
        <dsp:cNvSpPr/>
      </dsp:nvSpPr>
      <dsp:spPr>
        <a:xfrm>
          <a:off x="3131269" y="358178"/>
          <a:ext cx="431166" cy="50438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a:t>1</a:t>
          </a:r>
        </a:p>
      </dsp:txBody>
      <dsp:txXfrm>
        <a:off x="3131269" y="459055"/>
        <a:ext cx="301816" cy="302629"/>
      </dsp:txXfrm>
    </dsp:sp>
    <dsp:sp modelId="{A26A6F47-C38A-465E-BCB8-E7EDFAFA61E3}">
      <dsp:nvSpPr>
        <dsp:cNvPr id="0" name=""/>
        <dsp:cNvSpPr/>
      </dsp:nvSpPr>
      <dsp:spPr>
        <a:xfrm>
          <a:off x="3765816" y="228"/>
          <a:ext cx="2033803" cy="1220281"/>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Decode and normalize the .</a:t>
          </a:r>
          <a:r>
            <a:rPr lang="en-US" sz="1400" kern="1200" dirty="0" err="1"/>
            <a:t>json</a:t>
          </a:r>
          <a:r>
            <a:rPr lang="en-US" sz="1400" kern="1200" dirty="0"/>
            <a:t> file to a Pandas </a:t>
          </a:r>
          <a:r>
            <a:rPr lang="en-US" sz="1400" kern="1200" dirty="0" err="1"/>
            <a:t>dataframe</a:t>
          </a:r>
          <a:r>
            <a:rPr lang="en-US" sz="1400" kern="1200" dirty="0"/>
            <a:t>.</a:t>
          </a:r>
        </a:p>
      </dsp:txBody>
      <dsp:txXfrm>
        <a:off x="3801557" y="35969"/>
        <a:ext cx="1962321" cy="1148799"/>
      </dsp:txXfrm>
    </dsp:sp>
    <dsp:sp modelId="{7E589077-CCC3-4B97-AFB0-03CE78937212}">
      <dsp:nvSpPr>
        <dsp:cNvPr id="0" name=""/>
        <dsp:cNvSpPr/>
      </dsp:nvSpPr>
      <dsp:spPr>
        <a:xfrm rot="5400000">
          <a:off x="4567134" y="1362877"/>
          <a:ext cx="431166" cy="504383"/>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a:t>2</a:t>
          </a:r>
        </a:p>
      </dsp:txBody>
      <dsp:txXfrm rot="-5400000">
        <a:off x="4631403" y="1399485"/>
        <a:ext cx="302629" cy="301816"/>
      </dsp:txXfrm>
    </dsp:sp>
    <dsp:sp modelId="{C14C41C3-0EB6-4DA0-8C05-037CE1674D47}">
      <dsp:nvSpPr>
        <dsp:cNvPr id="0" name=""/>
        <dsp:cNvSpPr/>
      </dsp:nvSpPr>
      <dsp:spPr>
        <a:xfrm>
          <a:off x="3765816" y="2034032"/>
          <a:ext cx="2033803" cy="1220281"/>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Combine all columns into a dictionary and create a new </a:t>
          </a:r>
          <a:r>
            <a:rPr lang="en-US" sz="1400" kern="1200" dirty="0" err="1"/>
            <a:t>dataframe</a:t>
          </a:r>
          <a:r>
            <a:rPr lang="en-US" sz="1400" kern="1200" dirty="0"/>
            <a:t> (</a:t>
          </a:r>
          <a:r>
            <a:rPr lang="en-US" sz="1400" kern="1200" dirty="0" err="1"/>
            <a:t>Launch_data</a:t>
          </a:r>
          <a:r>
            <a:rPr lang="en-US" sz="1400" kern="1200" dirty="0"/>
            <a:t>) of the dictionary.</a:t>
          </a:r>
        </a:p>
      </dsp:txBody>
      <dsp:txXfrm>
        <a:off x="3801557" y="2069773"/>
        <a:ext cx="1962321" cy="1148799"/>
      </dsp:txXfrm>
    </dsp:sp>
    <dsp:sp modelId="{E265445E-771A-4F5B-BB79-35DEBBE541BB}">
      <dsp:nvSpPr>
        <dsp:cNvPr id="0" name=""/>
        <dsp:cNvSpPr/>
      </dsp:nvSpPr>
      <dsp:spPr>
        <a:xfrm rot="10800000">
          <a:off x="3155675" y="2391981"/>
          <a:ext cx="431166" cy="504383"/>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a:t>3</a:t>
          </a:r>
        </a:p>
      </dsp:txBody>
      <dsp:txXfrm rot="10800000">
        <a:off x="3285025" y="2492858"/>
        <a:ext cx="301816" cy="302629"/>
      </dsp:txXfrm>
    </dsp:sp>
    <dsp:sp modelId="{022A455E-4BAD-496D-A293-B18D0D96AAF4}">
      <dsp:nvSpPr>
        <dsp:cNvPr id="0" name=""/>
        <dsp:cNvSpPr/>
      </dsp:nvSpPr>
      <dsp:spPr>
        <a:xfrm>
          <a:off x="918491" y="2034032"/>
          <a:ext cx="2033803" cy="1220281"/>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Filter the data to only include Falcon 9 Booster Versions. </a:t>
          </a:r>
        </a:p>
      </dsp:txBody>
      <dsp:txXfrm>
        <a:off x="954232" y="2069773"/>
        <a:ext cx="1962321" cy="1148799"/>
      </dsp:txXfrm>
    </dsp:sp>
    <dsp:sp modelId="{FF4E46EA-E67B-46A5-9E52-DA7787657540}">
      <dsp:nvSpPr>
        <dsp:cNvPr id="0" name=""/>
        <dsp:cNvSpPr/>
      </dsp:nvSpPr>
      <dsp:spPr>
        <a:xfrm rot="5400000">
          <a:off x="1719810" y="3396680"/>
          <a:ext cx="431166" cy="504383"/>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a:t>4</a:t>
          </a:r>
        </a:p>
      </dsp:txBody>
      <dsp:txXfrm rot="-5400000">
        <a:off x="1784079" y="3433288"/>
        <a:ext cx="302629" cy="301816"/>
      </dsp:txXfrm>
    </dsp:sp>
    <dsp:sp modelId="{15DDDA8B-B4D4-4A83-8801-998112272CBC}">
      <dsp:nvSpPr>
        <dsp:cNvPr id="0" name=""/>
        <dsp:cNvSpPr/>
      </dsp:nvSpPr>
      <dsp:spPr>
        <a:xfrm>
          <a:off x="918491" y="4067835"/>
          <a:ext cx="2033803" cy="122028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Replace null values in ‘PayloadMass’ column with the mean. </a:t>
          </a:r>
        </a:p>
      </dsp:txBody>
      <dsp:txXfrm>
        <a:off x="954232" y="4103576"/>
        <a:ext cx="1962321" cy="1148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0DF12-52FF-4391-A556-F143EEFF41CA}">
      <dsp:nvSpPr>
        <dsp:cNvPr id="0" name=""/>
        <dsp:cNvSpPr/>
      </dsp:nvSpPr>
      <dsp:spPr>
        <a:xfrm>
          <a:off x="294917" y="0"/>
          <a:ext cx="3342402" cy="3811587"/>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F9149-EEFB-4D87-BAEA-14D78801BD08}">
      <dsp:nvSpPr>
        <dsp:cNvPr id="0" name=""/>
        <dsp:cNvSpPr/>
      </dsp:nvSpPr>
      <dsp:spPr>
        <a:xfrm>
          <a:off x="4224" y="1143476"/>
          <a:ext cx="1265689" cy="152463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Use a get request to get the data from the url</a:t>
          </a:r>
        </a:p>
      </dsp:txBody>
      <dsp:txXfrm>
        <a:off x="66010" y="1205262"/>
        <a:ext cx="1142117" cy="1401062"/>
      </dsp:txXfrm>
    </dsp:sp>
    <dsp:sp modelId="{73A511CA-52F0-4C54-958D-60589D093C59}">
      <dsp:nvSpPr>
        <dsp:cNvPr id="0" name=""/>
        <dsp:cNvSpPr/>
      </dsp:nvSpPr>
      <dsp:spPr>
        <a:xfrm>
          <a:off x="1333274" y="1143476"/>
          <a:ext cx="1265689" cy="152463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Parse the data using ‘BeautifulSoup’</a:t>
          </a:r>
        </a:p>
      </dsp:txBody>
      <dsp:txXfrm>
        <a:off x="1395060" y="1205262"/>
        <a:ext cx="1142117" cy="1401062"/>
      </dsp:txXfrm>
    </dsp:sp>
    <dsp:sp modelId="{625BEA70-72D1-4B8D-8227-ED783823F5E1}">
      <dsp:nvSpPr>
        <dsp:cNvPr id="0" name=""/>
        <dsp:cNvSpPr/>
      </dsp:nvSpPr>
      <dsp:spPr>
        <a:xfrm>
          <a:off x="2662324" y="1143476"/>
          <a:ext cx="1265689" cy="152463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Extract the columns and create the data frame</a:t>
          </a:r>
        </a:p>
      </dsp:txBody>
      <dsp:txXfrm>
        <a:off x="2724110" y="1205262"/>
        <a:ext cx="1142117" cy="14010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8F16D-AFCB-4942-805D-15DB41C90E21}">
      <dsp:nvSpPr>
        <dsp:cNvPr id="0" name=""/>
        <dsp:cNvSpPr/>
      </dsp:nvSpPr>
      <dsp:spPr>
        <a:xfrm>
          <a:off x="0" y="1107421"/>
          <a:ext cx="10836725" cy="147656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5BD616-06A3-4882-83D5-1E335D438FBA}">
      <dsp:nvSpPr>
        <dsp:cNvPr id="0" name=""/>
        <dsp:cNvSpPr/>
      </dsp:nvSpPr>
      <dsp:spPr>
        <a:xfrm>
          <a:off x="4762" y="0"/>
          <a:ext cx="3143073" cy="14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Launch site and Orbit data was analyzed to identify mission outcomes using .</a:t>
          </a:r>
          <a:r>
            <a:rPr lang="en-US" sz="1700" kern="1200" dirty="0" err="1"/>
            <a:t>value_counts</a:t>
          </a:r>
          <a:r>
            <a:rPr lang="en-US" sz="1700" kern="1200" dirty="0"/>
            <a:t>()</a:t>
          </a:r>
        </a:p>
      </dsp:txBody>
      <dsp:txXfrm>
        <a:off x="4762" y="0"/>
        <a:ext cx="3143073" cy="1476562"/>
      </dsp:txXfrm>
    </dsp:sp>
    <dsp:sp modelId="{63527A27-8585-4236-A442-83171231C91E}">
      <dsp:nvSpPr>
        <dsp:cNvPr id="0" name=""/>
        <dsp:cNvSpPr/>
      </dsp:nvSpPr>
      <dsp:spPr>
        <a:xfrm>
          <a:off x="1391728" y="1661132"/>
          <a:ext cx="369140" cy="3691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5179D0-CFC5-4FDB-8F74-9CF1C68F949E}">
      <dsp:nvSpPr>
        <dsp:cNvPr id="0" name=""/>
        <dsp:cNvSpPr/>
      </dsp:nvSpPr>
      <dsp:spPr>
        <a:xfrm>
          <a:off x="3304989" y="2214843"/>
          <a:ext cx="3143073" cy="14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Mission outcomes were classified into successful and unsuccessful categories</a:t>
          </a:r>
        </a:p>
      </dsp:txBody>
      <dsp:txXfrm>
        <a:off x="3304989" y="2214843"/>
        <a:ext cx="3143073" cy="1476562"/>
      </dsp:txXfrm>
    </dsp:sp>
    <dsp:sp modelId="{689E86C7-9312-4146-A9B5-0D77D0D0BEEE}">
      <dsp:nvSpPr>
        <dsp:cNvPr id="0" name=""/>
        <dsp:cNvSpPr/>
      </dsp:nvSpPr>
      <dsp:spPr>
        <a:xfrm>
          <a:off x="4693524" y="1653092"/>
          <a:ext cx="369140" cy="3691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7180A-27A7-4F84-99C2-A944F443ABC8}">
      <dsp:nvSpPr>
        <dsp:cNvPr id="0" name=""/>
        <dsp:cNvSpPr/>
      </dsp:nvSpPr>
      <dsp:spPr>
        <a:xfrm>
          <a:off x="6605216" y="0"/>
          <a:ext cx="3143073" cy="14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The successful and unsuccessful categories were reassigned binary values of 1 and 0, respectively and assigned to a new column named ‘Class’.</a:t>
          </a:r>
        </a:p>
      </dsp:txBody>
      <dsp:txXfrm>
        <a:off x="6605216" y="0"/>
        <a:ext cx="3143073" cy="1476562"/>
      </dsp:txXfrm>
    </dsp:sp>
    <dsp:sp modelId="{544C4B0D-7A83-4A5F-8622-A95D041804EA}">
      <dsp:nvSpPr>
        <dsp:cNvPr id="0" name=""/>
        <dsp:cNvSpPr/>
      </dsp:nvSpPr>
      <dsp:spPr>
        <a:xfrm>
          <a:off x="7992183" y="1661132"/>
          <a:ext cx="369140" cy="3691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FEA4A-4D8D-4FFC-9F38-117E30F0AADB}">
      <dsp:nvSpPr>
        <dsp:cNvPr id="0" name=""/>
        <dsp:cNvSpPr/>
      </dsp:nvSpPr>
      <dsp:spPr>
        <a:xfrm>
          <a:off x="7046203" y="53783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48A2BF-5380-4D6D-A067-6883653D438B}">
      <dsp:nvSpPr>
        <dsp:cNvPr id="0" name=""/>
        <dsp:cNvSpPr/>
      </dsp:nvSpPr>
      <dsp:spPr>
        <a:xfrm>
          <a:off x="765914" y="267426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To show relationships between pairs of variables, or multiple variables, scatterplots and bar charts were used.</a:t>
          </a:r>
        </a:p>
      </dsp:txBody>
      <dsp:txXfrm>
        <a:off x="765914" y="2674266"/>
        <a:ext cx="4320000" cy="720000"/>
      </dsp:txXfrm>
    </dsp:sp>
    <dsp:sp modelId="{071533B4-A32E-4FB9-8FD4-49151983D817}">
      <dsp:nvSpPr>
        <dsp:cNvPr id="0" name=""/>
        <dsp:cNvSpPr/>
      </dsp:nvSpPr>
      <dsp:spPr>
        <a:xfrm>
          <a:off x="1880977" y="53783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7D89E-B2E9-4086-879A-CCF826841109}">
      <dsp:nvSpPr>
        <dsp:cNvPr id="0" name=""/>
        <dsp:cNvSpPr/>
      </dsp:nvSpPr>
      <dsp:spPr>
        <a:xfrm>
          <a:off x="5820141" y="2656238"/>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To show success rate, a line graph was used. </a:t>
          </a:r>
        </a:p>
      </dsp:txBody>
      <dsp:txXfrm>
        <a:off x="5820141" y="2656238"/>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7B9A3-DBFC-4432-ABC4-4C7777FDC45A}">
      <dsp:nvSpPr>
        <dsp:cNvPr id="0" name=""/>
        <dsp:cNvSpPr/>
      </dsp:nvSpPr>
      <dsp:spPr>
        <a:xfrm>
          <a:off x="2086680" y="1572231"/>
          <a:ext cx="1998374" cy="1728674"/>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Predictive Analysis</a:t>
          </a:r>
        </a:p>
      </dsp:txBody>
      <dsp:txXfrm>
        <a:off x="2417839" y="1858696"/>
        <a:ext cx="1336056" cy="1155744"/>
      </dsp:txXfrm>
    </dsp:sp>
    <dsp:sp modelId="{5CE3DF15-1AED-4014-8F8C-E7F042B99152}">
      <dsp:nvSpPr>
        <dsp:cNvPr id="0" name=""/>
        <dsp:cNvSpPr/>
      </dsp:nvSpPr>
      <dsp:spPr>
        <a:xfrm>
          <a:off x="3338046" y="745177"/>
          <a:ext cx="753980" cy="649654"/>
        </a:xfrm>
        <a:prstGeom prst="hexagon">
          <a:avLst>
            <a:gd name="adj" fmla="val 28900"/>
            <a:gd name="vf" fmla="val 11547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5C149-D16A-4C55-8C87-6F9140CEFDC1}">
      <dsp:nvSpPr>
        <dsp:cNvPr id="0" name=""/>
        <dsp:cNvSpPr/>
      </dsp:nvSpPr>
      <dsp:spPr>
        <a:xfrm>
          <a:off x="2270759" y="0"/>
          <a:ext cx="1637653" cy="1416762"/>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Load the data frame and standardize the data</a:t>
          </a:r>
        </a:p>
      </dsp:txBody>
      <dsp:txXfrm>
        <a:off x="2542153" y="234788"/>
        <a:ext cx="1094865" cy="947186"/>
      </dsp:txXfrm>
    </dsp:sp>
    <dsp:sp modelId="{8C046C23-D122-4B8A-89BE-19318934B130}">
      <dsp:nvSpPr>
        <dsp:cNvPr id="0" name=""/>
        <dsp:cNvSpPr/>
      </dsp:nvSpPr>
      <dsp:spPr>
        <a:xfrm>
          <a:off x="4218000" y="1959684"/>
          <a:ext cx="753980" cy="649654"/>
        </a:xfrm>
        <a:prstGeom prst="hexagon">
          <a:avLst>
            <a:gd name="adj" fmla="val 28900"/>
            <a:gd name="vf" fmla="val 11547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82FB1-95FE-4BDF-B69F-B2B101910386}">
      <dsp:nvSpPr>
        <dsp:cNvPr id="0" name=""/>
        <dsp:cNvSpPr/>
      </dsp:nvSpPr>
      <dsp:spPr>
        <a:xfrm>
          <a:off x="3772678" y="871404"/>
          <a:ext cx="1637653" cy="1416762"/>
        </a:xfrm>
        <a:prstGeom prst="hexagon">
          <a:avLst>
            <a:gd name="adj" fmla="val 28570"/>
            <a:gd name="vf" fmla="val 115470"/>
          </a:avLst>
        </a:prstGeom>
        <a:solidFill>
          <a:schemeClr val="accent4">
            <a:hueOff val="1960178"/>
            <a:satOff val="-8155"/>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Split the data into training and testing sets using </a:t>
          </a:r>
          <a:r>
            <a:rPr lang="en-US" sz="1200" kern="1200" dirty="0" err="1"/>
            <a:t>train_test_split</a:t>
          </a:r>
          <a:endParaRPr lang="en-US" sz="1200" kern="1200" dirty="0"/>
        </a:p>
      </dsp:txBody>
      <dsp:txXfrm>
        <a:off x="4044072" y="1106192"/>
        <a:ext cx="1094865" cy="947186"/>
      </dsp:txXfrm>
    </dsp:sp>
    <dsp:sp modelId="{8FED1935-4974-4774-9B2F-2ACCE98B0662}">
      <dsp:nvSpPr>
        <dsp:cNvPr id="0" name=""/>
        <dsp:cNvSpPr/>
      </dsp:nvSpPr>
      <dsp:spPr>
        <a:xfrm>
          <a:off x="3606727" y="3330635"/>
          <a:ext cx="753980" cy="649654"/>
        </a:xfrm>
        <a:prstGeom prst="hexagon">
          <a:avLst>
            <a:gd name="adj" fmla="val 28900"/>
            <a:gd name="vf" fmla="val 11547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3D9E5B-6B09-4841-A325-4DC7E69ECE0A}">
      <dsp:nvSpPr>
        <dsp:cNvPr id="0" name=""/>
        <dsp:cNvSpPr/>
      </dsp:nvSpPr>
      <dsp:spPr>
        <a:xfrm>
          <a:off x="3772678" y="2584483"/>
          <a:ext cx="1637653" cy="1416762"/>
        </a:xfrm>
        <a:prstGeom prst="hexagon">
          <a:avLst>
            <a:gd name="adj" fmla="val 28570"/>
            <a:gd name="vf" fmla="val 115470"/>
          </a:avLst>
        </a:prstGeom>
        <a:solidFill>
          <a:schemeClr val="accent4">
            <a:hueOff val="3920356"/>
            <a:satOff val="-16311"/>
            <a:lumOff val="3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Choose your parameters and fit the training data to the test.</a:t>
          </a:r>
        </a:p>
      </dsp:txBody>
      <dsp:txXfrm>
        <a:off x="4044072" y="2819271"/>
        <a:ext cx="1094865" cy="947186"/>
      </dsp:txXfrm>
    </dsp:sp>
    <dsp:sp modelId="{3A57AB74-B267-43B2-A7B5-1FF0E3EE3C95}">
      <dsp:nvSpPr>
        <dsp:cNvPr id="0" name=""/>
        <dsp:cNvSpPr/>
      </dsp:nvSpPr>
      <dsp:spPr>
        <a:xfrm>
          <a:off x="2090399" y="3472945"/>
          <a:ext cx="753980" cy="649654"/>
        </a:xfrm>
        <a:prstGeom prst="hexagon">
          <a:avLst>
            <a:gd name="adj" fmla="val 28900"/>
            <a:gd name="vf" fmla="val 11547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F52A77-F071-4B7F-BBFA-659B0BF557A8}">
      <dsp:nvSpPr>
        <dsp:cNvPr id="0" name=""/>
        <dsp:cNvSpPr/>
      </dsp:nvSpPr>
      <dsp:spPr>
        <a:xfrm>
          <a:off x="2270759" y="3456862"/>
          <a:ext cx="1637653" cy="1416762"/>
        </a:xfrm>
        <a:prstGeom prst="hexagon">
          <a:avLst>
            <a:gd name="adj" fmla="val 28570"/>
            <a:gd name="vf" fmla="val 115470"/>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Use prediction and sore to check the accuracy of the test</a:t>
          </a:r>
        </a:p>
      </dsp:txBody>
      <dsp:txXfrm>
        <a:off x="2542153" y="3691650"/>
        <a:ext cx="1094865" cy="947186"/>
      </dsp:txXfrm>
    </dsp:sp>
    <dsp:sp modelId="{12BF3F82-3D41-4F3F-90C8-76776FFD8032}">
      <dsp:nvSpPr>
        <dsp:cNvPr id="0" name=""/>
        <dsp:cNvSpPr/>
      </dsp:nvSpPr>
      <dsp:spPr>
        <a:xfrm>
          <a:off x="1196034" y="2258925"/>
          <a:ext cx="753980" cy="649654"/>
        </a:xfrm>
        <a:prstGeom prst="hexagon">
          <a:avLst>
            <a:gd name="adj" fmla="val 28900"/>
            <a:gd name="vf" fmla="val 11547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984A3D-3D89-44ED-8BC5-F06B06BF307A}">
      <dsp:nvSpPr>
        <dsp:cNvPr id="0" name=""/>
        <dsp:cNvSpPr/>
      </dsp:nvSpPr>
      <dsp:spPr>
        <a:xfrm>
          <a:off x="761868" y="2585458"/>
          <a:ext cx="1637653" cy="1416762"/>
        </a:xfrm>
        <a:prstGeom prst="hexagon">
          <a:avLst>
            <a:gd name="adj" fmla="val 28570"/>
            <a:gd name="vf" fmla="val 115470"/>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Plot the confusion matrix and analyze the results.</a:t>
          </a:r>
        </a:p>
      </dsp:txBody>
      <dsp:txXfrm>
        <a:off x="1033262" y="2820246"/>
        <a:ext cx="1094865" cy="947186"/>
      </dsp:txXfrm>
    </dsp:sp>
    <dsp:sp modelId="{7EB851FE-0EE2-42B2-A791-AB34FBF25CC8}">
      <dsp:nvSpPr>
        <dsp:cNvPr id="0" name=""/>
        <dsp:cNvSpPr/>
      </dsp:nvSpPr>
      <dsp:spPr>
        <a:xfrm>
          <a:off x="761868" y="869454"/>
          <a:ext cx="1637653" cy="1416762"/>
        </a:xfrm>
        <a:prstGeom prst="hexagon">
          <a:avLst>
            <a:gd name="adj" fmla="val 28570"/>
            <a:gd name="vf" fmla="val 11547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Repeat the process with the next predictive. Test (adjust process for test)</a:t>
          </a:r>
        </a:p>
      </dsp:txBody>
      <dsp:txXfrm>
        <a:off x="1033262" y="1104242"/>
        <a:ext cx="1094865" cy="94718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596819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felicia-dobbins/Data_Science_Capstone/blob/main/IBM-DS0321EN-SkillsNetwork_labs_module_1_L3_labs-jupyter-spacex-data_wrangling_jupyterlite.jupyterlite.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felicia-dobbins/Data_Science_Capstone/blob/main/IBM-DS0321EN-SkillsNetwork_labs_module_2_jupyter-labs-eda-dataviz.ipynb.jupyterlite%20(1).ipynb" TargetMode="External"/><Relationship Id="rId7" Type="http://schemas.openxmlformats.org/officeDocument/2006/relationships/diagramColors" Target="../diagrams/colors5.xml"/><Relationship Id="rId2" Type="http://schemas.openxmlformats.org/officeDocument/2006/relationships/hyperlink" Target="https://github.com/felicia-dobbins/Data_Science_Capstone/blob/main/IBM-DS0321EN-SkillsNetwork_labs_module_1_L3_labs-jupyter-spacex-data_wrangling_jupyterlite.jupyterlite.ipynb" TargetMode="Externa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felicia-dobbins/Data_Science_Capstone/blob/main/EDA%20SQL.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elicia-dobbins/Data_Science_Capstone/blob/main/Location%20Analysis%20with%20Folium.ipynb" TargetMode="External"/><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elicia-dobbins/Data_Science_Capstone/blob/main/spacex_dash_app%20(1).py" TargetMode="External"/><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felicia-dobbins/Data_Science_Capstone/blob/main/SpaceX%20Machine%20Learning%20Prediction.ipynb"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IBM-DS0321EN-SkillsNetwork_labs_module_2_jupyter-labs-eda-dataviz.ipynb.jupyterlite%20(1).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IBM-DS0321EN-SkillsNetwork_labs_module_2_jupyter-labs-eda-dataviz.ipynb.jupyterlite%20(1).ipynb"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felicia-dobbins/Data_Science_Capstone/blob/main/IBM-DS0321EN-SkillsNetwork_labs_module_2_jupyter-labs-eda-dataviz.ipynb.jupyterlite%20(1).ipynb" TargetMode="External"/><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IBM-DS0321EN-SkillsNetwork_labs_module_2_jupyter-labs-eda-dataviz.ipynb.jupyterlite%20(1).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IBM-DS0321EN-SkillsNetwork_labs_module_2_jupyter-labs-eda-dataviz.ipynb.jupyterlite%20(1).ipynb"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felicia-dobbins/Data_Science_Capstone/blob/main/IBM-DS0321EN-SkillsNetwork_labs_module_2_jupyter-labs-eda-dataviz.ipynb.jupyterlite%20(1).ipynb" TargetMode="External"/><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felicia-dobbins/Data_Science_Capstone/blob/main/EDA%20SQL.ipynb" TargetMode="External"/><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EDA%20SQL.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EDA%20SQL.ipyn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EDA%20SQL.ipyn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EDA%20SQL.ipynb"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EDA%20SQL.ipynb"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EDA%20SQL.ipyn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EDA%20SQL.ipyn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EDA%20SQL.ipynb"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EDA%20SQL.ipynb"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Location%20Analysis%20with%20Folium.ipyn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github.com/felicia-dobbins/Data_Science_Capstone/blob/main/Location%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spacex_dash_app%20(1).p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felicia-dobbins/Data_Science_Capstone/blob/main/spacex_dash_app%20(1).py" TargetMode="External"/><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felicia-dobbins/Data_Science_Capstone/blob/main/spacex_dash_app%20(1).py" TargetMode="External"/><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spacex_dash_app%20(1).p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licia-dobbins/Data_Science_Capstone/blob/main/spacex_dash_app%20(1).py"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felicia-dobbins/Data_Science_Capstone/blob/main/jupyter-labs-spacex-data-collection-api.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felicia-dobbins/Data_Science_Capstone/blob/main/jupyter-labs-webscrap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Felicia Dobbins</a:t>
            </a:r>
          </a:p>
          <a:p>
            <a:r>
              <a:rPr lang="en-US" dirty="0">
                <a:solidFill>
                  <a:schemeClr val="bg2"/>
                </a:solidFill>
                <a:latin typeface="Abadi" panose="020B0604020104020204" pitchFamily="34" charset="0"/>
                <a:ea typeface="SF Pro" pitchFamily="2" charset="0"/>
                <a:cs typeface="SF Pro" pitchFamily="2" charset="0"/>
              </a:rPr>
              <a:t>August 3,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1015546"/>
          </a:xfrm>
          <a:prstGeom prst="rect">
            <a:avLst/>
          </a:prstGeom>
        </p:spPr>
        <p:txBody>
          <a:bodyPr/>
          <a:lstStyle/>
          <a:p>
            <a:r>
              <a:rPr lang="en-US" sz="2200" dirty="0">
                <a:solidFill>
                  <a:schemeClr val="accent3">
                    <a:lumMod val="25000"/>
                  </a:schemeClr>
                </a:solidFill>
                <a:latin typeface="Abadi" panose="020B0604020104020204" pitchFamily="34" charset="0"/>
              </a:rPr>
              <a:t>Some EDA was performed to get a clear picture of the data. </a:t>
            </a:r>
          </a:p>
          <a:p>
            <a:r>
              <a:rPr lang="en-US" sz="2200" dirty="0">
                <a:solidFill>
                  <a:schemeClr val="accent3">
                    <a:lumMod val="25000"/>
                  </a:schemeClr>
                </a:solidFill>
                <a:latin typeface="Abadi" panose="020B0604020104020204" pitchFamily="34" charset="0"/>
              </a:rPr>
              <a:t>Data was processed to make further EDA possible. </a:t>
            </a:r>
          </a:p>
          <a:p>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9824A812-0275-CC61-BE96-6E2F7D5CDFCF}"/>
              </a:ext>
            </a:extLst>
          </p:cNvPr>
          <p:cNvGraphicFramePr/>
          <p:nvPr>
            <p:extLst>
              <p:ext uri="{D42A27DB-BD31-4B8C-83A1-F6EECF244321}">
                <p14:modId xmlns:p14="http://schemas.microsoft.com/office/powerpoint/2010/main" val="568575754"/>
              </p:ext>
            </p:extLst>
          </p:nvPr>
        </p:nvGraphicFramePr>
        <p:xfrm>
          <a:off x="832760" y="2735806"/>
          <a:ext cx="10836725" cy="3691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8217F8D-2D14-2157-AD5F-1B24DC56BF6A}"/>
              </a:ext>
            </a:extLst>
          </p:cNvPr>
          <p:cNvSpPr txBox="1"/>
          <p:nvPr/>
        </p:nvSpPr>
        <p:spPr>
          <a:xfrm>
            <a:off x="631371" y="6025573"/>
            <a:ext cx="10515600" cy="523220"/>
          </a:xfrm>
          <a:prstGeom prst="rect">
            <a:avLst/>
          </a:prstGeom>
          <a:noFill/>
        </p:spPr>
        <p:txBody>
          <a:bodyPr wrap="square" rtlCol="0">
            <a:spAutoFit/>
          </a:bodyPr>
          <a:lstStyle/>
          <a:p>
            <a:r>
              <a:rPr lang="en-US" sz="1400" dirty="0"/>
              <a:t>Source code: </a:t>
            </a:r>
            <a:r>
              <a:rPr lang="en-US" sz="1400" dirty="0">
                <a:hlinkClick r:id="rId8"/>
              </a:rPr>
              <a:t>https://github.com/felicia-dobbins/Data_Science_Capstone/blob/main/IBM-DS0321EN-SkillsNetwork_labs_module_1_L3_labs-jupyter-spacex-data_wrangling_jupyterlite.jupyterlite.ipynb</a:t>
            </a:r>
            <a:endParaRPr lang="en-US" sz="14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
        <p:nvSpPr>
          <p:cNvPr id="2" name="TextBox 1">
            <a:hlinkClick r:id="rId2"/>
            <a:extLst>
              <a:ext uri="{FF2B5EF4-FFF2-40B4-BE49-F238E27FC236}">
                <a16:creationId xmlns:a16="http://schemas.microsoft.com/office/drawing/2014/main" id="{D54B071A-5997-8CAA-4C02-EE8674EC9AA7}"/>
              </a:ext>
            </a:extLst>
          </p:cNvPr>
          <p:cNvSpPr txBox="1"/>
          <p:nvPr/>
        </p:nvSpPr>
        <p:spPr>
          <a:xfrm>
            <a:off x="770011" y="6069242"/>
            <a:ext cx="10515600" cy="461665"/>
          </a:xfrm>
          <a:prstGeom prst="rect">
            <a:avLst/>
          </a:prstGeom>
          <a:noFill/>
        </p:spPr>
        <p:txBody>
          <a:bodyPr wrap="square" rtlCol="0">
            <a:spAutoFit/>
          </a:bodyPr>
          <a:lstStyle/>
          <a:p>
            <a:pPr>
              <a:spcAft>
                <a:spcPts val="600"/>
              </a:spcAft>
            </a:pPr>
            <a:r>
              <a:rPr lang="en-US" sz="1200" dirty="0"/>
              <a:t>Source code: </a:t>
            </a:r>
            <a:r>
              <a:rPr lang="en-US" sz="1200" dirty="0">
                <a:hlinkClick r:id="rId3"/>
              </a:rPr>
              <a:t>https://github.com/felicia-dobbins/Data_Science_Capstone/blob/main/IBM-DS0321EN-SkillsNetwork_labs_module_2_jupyter-labs-eda-dataviz.ipynb.jupyterlite%20(1).ipynb</a:t>
            </a:r>
            <a:endParaRPr lang="en-US" sz="1200" dirty="0"/>
          </a:p>
        </p:txBody>
      </p:sp>
      <p:graphicFrame>
        <p:nvGraphicFramePr>
          <p:cNvPr id="7" name="Content Placeholder 4">
            <a:extLst>
              <a:ext uri="{FF2B5EF4-FFF2-40B4-BE49-F238E27FC236}">
                <a16:creationId xmlns:a16="http://schemas.microsoft.com/office/drawing/2014/main" id="{60E81BD5-8001-9A34-CBEC-EB5C5FE4857E}"/>
              </a:ext>
            </a:extLst>
          </p:cNvPr>
          <p:cNvGraphicFramePr>
            <a:graphicFrameLocks noGrp="1"/>
          </p:cNvGraphicFramePr>
          <p:nvPr>
            <p:ph idx="4294967295"/>
            <p:extLst>
              <p:ext uri="{D42A27DB-BD31-4B8C-83A1-F6EECF244321}">
                <p14:modId xmlns:p14="http://schemas.microsoft.com/office/powerpoint/2010/main" val="585116317"/>
              </p:ext>
            </p:extLst>
          </p:nvPr>
        </p:nvGraphicFramePr>
        <p:xfrm>
          <a:off x="644056" y="1919161"/>
          <a:ext cx="10927829" cy="3654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133515" y="715379"/>
            <a:ext cx="10176151" cy="1097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sp>
        <p:nvSpPr>
          <p:cNvPr id="20" name="Rectangle 12">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286153" y="5694459"/>
            <a:ext cx="2246346" cy="328892"/>
          </a:xfrm>
        </p:spPr>
        <p:txBody>
          <a:bodyPr/>
          <a:lstStyle/>
          <a:p>
            <a:pPr defTabSz="740664">
              <a:spcAft>
                <a:spcPts val="600"/>
              </a:spcAft>
            </a:pPr>
            <a:fld id="{5075537C-CA84-1446-933C-8E9D027F9201}" type="slidenum">
              <a:rPr lang="en-US" sz="1296" kern="1200">
                <a:solidFill>
                  <a:srgbClr val="1C7DDB"/>
                </a:solidFill>
                <a:latin typeface="Abadi" panose="020B0604020104020204" pitchFamily="34" charset="0"/>
                <a:ea typeface="+mn-ea"/>
                <a:cs typeface="+mn-cs"/>
              </a:rPr>
              <a:pPr defTabSz="740664">
                <a:spcAft>
                  <a:spcPts val="600"/>
                </a:spcAft>
              </a:pPr>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80362" y="1908550"/>
            <a:ext cx="7980448" cy="3563215"/>
          </a:xfrm>
          <a:prstGeom prst="rect">
            <a:avLst/>
          </a:prstGeom>
        </p:spPr>
        <p:txBody>
          <a:bodyPr lIns="91440" tIns="45720" rIns="91440" bIns="45720" anchor="t"/>
          <a:lstStyle/>
          <a:p>
            <a:pPr marL="0" indent="0" defTabSz="740664">
              <a:spcBef>
                <a:spcPts val="810"/>
              </a:spcBef>
              <a:buNone/>
            </a:pPr>
            <a:r>
              <a:rPr lang="en-US" sz="1944" kern="1200">
                <a:solidFill>
                  <a:schemeClr val="tx1"/>
                </a:solidFill>
                <a:latin typeface="+mn-lt"/>
                <a:ea typeface="+mn-ea"/>
                <a:cs typeface="+mn-cs"/>
              </a:rPr>
              <a:t>SQL Queries:</a:t>
            </a:r>
          </a:p>
          <a:p>
            <a:pPr marL="185166" indent="-185166" defTabSz="740664">
              <a:spcBef>
                <a:spcPts val="810"/>
              </a:spcBef>
            </a:pPr>
            <a:r>
              <a:rPr lang="en-US" sz="1944" kern="1200">
                <a:solidFill>
                  <a:schemeClr val="tx1"/>
                </a:solidFill>
                <a:latin typeface="+mn-lt"/>
                <a:ea typeface="+mn-ea"/>
                <a:cs typeface="+mn-cs"/>
              </a:rPr>
              <a:t>Identify all distinct launch sites</a:t>
            </a:r>
          </a:p>
          <a:p>
            <a:pPr marL="185166" indent="-185166" defTabSz="740664">
              <a:spcBef>
                <a:spcPts val="810"/>
              </a:spcBef>
            </a:pPr>
            <a:r>
              <a:rPr lang="en-US" sz="1944" kern="1200">
                <a:solidFill>
                  <a:schemeClr val="tx1"/>
                </a:solidFill>
                <a:latin typeface="+mn-lt"/>
                <a:ea typeface="+mn-ea"/>
                <a:cs typeface="+mn-cs"/>
              </a:rPr>
              <a:t>Select 5 launch sites that begin with ‘CCA’</a:t>
            </a:r>
          </a:p>
          <a:p>
            <a:pPr marL="185166" indent="-185166" defTabSz="740664">
              <a:spcBef>
                <a:spcPts val="810"/>
              </a:spcBef>
            </a:pPr>
            <a:r>
              <a:rPr lang="en-US" sz="1944" kern="1200">
                <a:solidFill>
                  <a:schemeClr val="tx1"/>
                </a:solidFill>
                <a:latin typeface="+mn-lt"/>
                <a:ea typeface="+mn-ea"/>
                <a:cs typeface="+mn-cs"/>
              </a:rPr>
              <a:t>Find the sum of the payload mass by NASA and the average by F9 V1.1</a:t>
            </a:r>
          </a:p>
          <a:p>
            <a:pPr marL="185166" indent="-185166" defTabSz="740664">
              <a:spcBef>
                <a:spcPts val="810"/>
              </a:spcBef>
            </a:pPr>
            <a:r>
              <a:rPr lang="en-US" sz="1944" kern="1200">
                <a:solidFill>
                  <a:schemeClr val="tx1"/>
                </a:solidFill>
                <a:latin typeface="+mn-lt"/>
                <a:ea typeface="+mn-ea"/>
                <a:cs typeface="+mn-cs"/>
              </a:rPr>
              <a:t>Identify the date of the first successful landing</a:t>
            </a:r>
          </a:p>
          <a:p>
            <a:pPr marL="185166" indent="-185166" defTabSz="740664">
              <a:spcBef>
                <a:spcPts val="810"/>
              </a:spcBef>
            </a:pPr>
            <a:r>
              <a:rPr lang="en-US" sz="1944" kern="1200">
                <a:solidFill>
                  <a:schemeClr val="tx1"/>
                </a:solidFill>
                <a:latin typeface="+mn-lt"/>
                <a:ea typeface="+mn-ea"/>
                <a:cs typeface="+mn-cs"/>
              </a:rPr>
              <a:t>List the name of booster with success with ‘drone ship’ and a payload mass within a specific range. </a:t>
            </a:r>
          </a:p>
          <a:p>
            <a:pPr marL="185166" indent="-185166" defTabSz="740664">
              <a:spcBef>
                <a:spcPts val="810"/>
              </a:spcBef>
            </a:pPr>
            <a:r>
              <a:rPr lang="en-US" sz="1944" kern="1200">
                <a:solidFill>
                  <a:schemeClr val="tx1"/>
                </a:solidFill>
                <a:latin typeface="+mn-lt"/>
                <a:ea typeface="+mn-ea"/>
                <a:cs typeface="+mn-cs"/>
              </a:rPr>
              <a:t>List the total number of successful and failed missions</a:t>
            </a:r>
          </a:p>
          <a:p>
            <a:pPr marL="185166" indent="-185166" defTabSz="740664">
              <a:spcBef>
                <a:spcPts val="810"/>
              </a:spcBef>
            </a:pPr>
            <a:r>
              <a:rPr lang="en-US" sz="1944" kern="1200">
                <a:solidFill>
                  <a:schemeClr val="tx1"/>
                </a:solidFill>
                <a:latin typeface="+mn-lt"/>
                <a:ea typeface="+mn-ea"/>
                <a:cs typeface="+mn-cs"/>
              </a:rPr>
              <a:t>Identify the booster that have carried the maximum payload mass</a:t>
            </a:r>
          </a:p>
          <a:p>
            <a:pPr marL="185166" indent="-185166" defTabSz="740664">
              <a:spcBef>
                <a:spcPts val="810"/>
              </a:spcBef>
            </a:pPr>
            <a:r>
              <a:rPr lang="en-US" sz="1944" kern="1200">
                <a:solidFill>
                  <a:schemeClr val="tx1"/>
                </a:solidFill>
                <a:latin typeface="+mn-lt"/>
                <a:ea typeface="+mn-ea"/>
                <a:cs typeface="+mn-cs"/>
              </a:rPr>
              <a:t>Find and rank records that meet specific criteria between specific dates.</a:t>
            </a:r>
          </a:p>
          <a:p>
            <a:pPr marL="0" indent="0" defTabSz="740664">
              <a:spcBef>
                <a:spcPts val="810"/>
              </a:spcBef>
              <a:buNone/>
            </a:pPr>
            <a:endParaRPr lang="en-US" sz="2268" kern="1200">
              <a:solidFill>
                <a:schemeClr val="tx1"/>
              </a:solidFill>
              <a:latin typeface="+mn-lt"/>
              <a:ea typeface="+mn-ea"/>
              <a:cs typeface="+mn-cs"/>
            </a:endParaRPr>
          </a:p>
          <a:p>
            <a:endParaRPr lang="en-US" dirty="0"/>
          </a:p>
        </p:txBody>
      </p:sp>
      <p:sp>
        <p:nvSpPr>
          <p:cNvPr id="2" name="TextBox 1">
            <a:extLst>
              <a:ext uri="{FF2B5EF4-FFF2-40B4-BE49-F238E27FC236}">
                <a16:creationId xmlns:a16="http://schemas.microsoft.com/office/drawing/2014/main" id="{638243BC-4266-4D66-E454-3D3C57B73F4C}"/>
              </a:ext>
            </a:extLst>
          </p:cNvPr>
          <p:cNvSpPr txBox="1"/>
          <p:nvPr/>
        </p:nvSpPr>
        <p:spPr>
          <a:xfrm>
            <a:off x="1666834" y="5600591"/>
            <a:ext cx="8093977" cy="241926"/>
          </a:xfrm>
          <a:prstGeom prst="rect">
            <a:avLst/>
          </a:prstGeom>
          <a:noFill/>
        </p:spPr>
        <p:txBody>
          <a:bodyPr wrap="square" rtlCol="0">
            <a:spAutoFit/>
          </a:bodyPr>
          <a:lstStyle/>
          <a:p>
            <a:pPr defTabSz="740664">
              <a:spcAft>
                <a:spcPts val="600"/>
              </a:spcAft>
            </a:pPr>
            <a:r>
              <a:rPr lang="en-US" sz="972" kern="1200" dirty="0">
                <a:solidFill>
                  <a:schemeClr val="tx1"/>
                </a:solidFill>
                <a:latin typeface="+mn-lt"/>
                <a:ea typeface="+mn-ea"/>
                <a:cs typeface="+mn-cs"/>
              </a:rPr>
              <a:t>Source </a:t>
            </a:r>
            <a:r>
              <a:rPr lang="en-US" sz="972" kern="1200" dirty="0" err="1">
                <a:solidFill>
                  <a:schemeClr val="tx1"/>
                </a:solidFill>
                <a:latin typeface="+mn-lt"/>
                <a:ea typeface="+mn-ea"/>
                <a:cs typeface="+mn-cs"/>
              </a:rPr>
              <a:t>code:</a:t>
            </a:r>
            <a:r>
              <a:rPr lang="en-US" sz="972" kern="1200" dirty="0" err="1">
                <a:solidFill>
                  <a:schemeClr val="tx1"/>
                </a:solidFill>
                <a:latin typeface="+mn-lt"/>
                <a:ea typeface="+mn-ea"/>
                <a:cs typeface="+mn-cs"/>
                <a:hlinkClick r:id="rId2"/>
              </a:rPr>
              <a:t>https</a:t>
            </a:r>
            <a:r>
              <a:rPr lang="en-US" sz="972" kern="1200" dirty="0">
                <a:solidFill>
                  <a:schemeClr val="tx1"/>
                </a:solidFill>
                <a:latin typeface="+mn-lt"/>
                <a:ea typeface="+mn-ea"/>
                <a:cs typeface="+mn-cs"/>
                <a:hlinkClick r:id="rId2"/>
              </a:rPr>
              <a:t>://github.com/felicia-dobbins/</a:t>
            </a:r>
            <a:r>
              <a:rPr lang="en-US" sz="972" kern="1200" dirty="0" err="1">
                <a:solidFill>
                  <a:schemeClr val="tx1"/>
                </a:solidFill>
                <a:latin typeface="+mn-lt"/>
                <a:ea typeface="+mn-ea"/>
                <a:cs typeface="+mn-cs"/>
                <a:hlinkClick r:id="rId2"/>
              </a:rPr>
              <a:t>Data_Science_Capstone</a:t>
            </a:r>
            <a:r>
              <a:rPr lang="en-US" sz="972" kern="1200" dirty="0">
                <a:solidFill>
                  <a:schemeClr val="tx1"/>
                </a:solidFill>
                <a:latin typeface="+mn-lt"/>
                <a:ea typeface="+mn-ea"/>
                <a:cs typeface="+mn-cs"/>
                <a:hlinkClick r:id="rId2"/>
              </a:rPr>
              <a:t>/blob/main/EDA%20SQL.ipynb</a:t>
            </a:r>
            <a:endParaRPr lang="en-US" sz="12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803409" y="762001"/>
            <a:ext cx="4156512" cy="1708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Build an Interactive Map with Folium</a:t>
            </a:r>
          </a:p>
        </p:txBody>
      </p:sp>
      <p:pic>
        <p:nvPicPr>
          <p:cNvPr id="7" name="Picture 6" descr="Locator flag on a city map">
            <a:extLst>
              <a:ext uri="{FF2B5EF4-FFF2-40B4-BE49-F238E27FC236}">
                <a16:creationId xmlns:a16="http://schemas.microsoft.com/office/drawing/2014/main" id="{B50E1783-E57B-EFC0-1891-F80730B5CEA6}"/>
              </a:ext>
            </a:extLst>
          </p:cNvPr>
          <p:cNvPicPr>
            <a:picLocks noChangeAspect="1"/>
          </p:cNvPicPr>
          <p:nvPr/>
        </p:nvPicPr>
        <p:blipFill rotWithShape="1">
          <a:blip r:embed="rId2"/>
          <a:srcRect r="40666" b="-2"/>
          <a:stretch/>
        </p:blipFill>
        <p:spPr>
          <a:xfrm>
            <a:off x="-1" y="-2"/>
            <a:ext cx="6096001" cy="685800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03409" y="2470245"/>
            <a:ext cx="4156512" cy="3769835"/>
          </a:xfrm>
          <a:prstGeom prst="rect">
            <a:avLst/>
          </a:prstGeom>
        </p:spPr>
        <p:txBody>
          <a:bodyPr vert="horz" lIns="91440" tIns="45720" rIns="91440" bIns="45720" rtlCol="0" anchor="ctr">
            <a:normAutofit/>
          </a:bodyPr>
          <a:lstStyle/>
          <a:p>
            <a:r>
              <a:rPr lang="en-US" sz="1900" dirty="0"/>
              <a:t>Folium maps were used to analyze SpaceX launch locations</a:t>
            </a:r>
          </a:p>
          <a:p>
            <a:r>
              <a:rPr lang="en-US" sz="1900" dirty="0"/>
              <a:t>Markers are used to identify names of launch sites.</a:t>
            </a:r>
          </a:p>
          <a:p>
            <a:r>
              <a:rPr lang="en-US" sz="1900" dirty="0"/>
              <a:t>Highlighted areas are used to identify general launch areas where launches are likely to take place.</a:t>
            </a:r>
          </a:p>
          <a:p>
            <a:r>
              <a:rPr lang="en-US" sz="1900" dirty="0"/>
              <a:t>Marker clusters represent each historical launch.</a:t>
            </a:r>
          </a:p>
          <a:p>
            <a:r>
              <a:rPr lang="en-US" sz="1900" dirty="0"/>
              <a:t>Lines on the map are shown to indicate the distance to significant areas.</a:t>
            </a:r>
          </a:p>
          <a:p>
            <a:endParaRPr lang="en-US" sz="19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657268" y="6356350"/>
            <a:ext cx="1275652"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13</a:t>
            </a:fld>
            <a:endParaRPr lang="en-US" sz="1200">
              <a:solidFill>
                <a:schemeClr val="tx1"/>
              </a:solidFill>
              <a:latin typeface="Calibri" panose="020F0502020204030204"/>
            </a:endParaRPr>
          </a:p>
        </p:txBody>
      </p:sp>
      <p:sp>
        <p:nvSpPr>
          <p:cNvPr id="2" name="TextBox 1">
            <a:extLst>
              <a:ext uri="{FF2B5EF4-FFF2-40B4-BE49-F238E27FC236}">
                <a16:creationId xmlns:a16="http://schemas.microsoft.com/office/drawing/2014/main" id="{AFBDEE33-43FD-CD4F-949E-5F164191ED35}"/>
              </a:ext>
            </a:extLst>
          </p:cNvPr>
          <p:cNvSpPr txBox="1"/>
          <p:nvPr/>
        </p:nvSpPr>
        <p:spPr>
          <a:xfrm>
            <a:off x="6433457" y="5943600"/>
            <a:ext cx="4702629" cy="646331"/>
          </a:xfrm>
          <a:prstGeom prst="rect">
            <a:avLst/>
          </a:prstGeom>
          <a:noFill/>
        </p:spPr>
        <p:txBody>
          <a:bodyPr wrap="square" rtlCol="0">
            <a:spAutoFit/>
          </a:bodyPr>
          <a:lstStyle/>
          <a:p>
            <a:r>
              <a:rPr lang="en-US" sz="1200" dirty="0"/>
              <a:t>Source code: </a:t>
            </a:r>
            <a:r>
              <a:rPr lang="en-US" sz="1200" dirty="0">
                <a:hlinkClick r:id="rId3"/>
              </a:rPr>
              <a:t>https://github.com/felicia-dobbins/Data_Science_Capstone/blob/main/Location%20Analysis%20with%20Folium.ipynb</a:t>
            </a:r>
            <a:endParaRPr lang="en-US" sz="12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6823878" y="10"/>
            <a:ext cx="4491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Build a Dashboard with </a:t>
            </a:r>
            <a:r>
              <a:rPr lang="en-US" sz="3200" dirty="0" err="1">
                <a:solidFill>
                  <a:schemeClr val="tx1"/>
                </a:solidFill>
                <a:latin typeface="+mj-lt"/>
                <a:ea typeface="+mj-ea"/>
                <a:cs typeface="+mj-cs"/>
              </a:rPr>
              <a:t>Plotly</a:t>
            </a:r>
            <a:r>
              <a:rPr lang="en-US" sz="3200" dirty="0">
                <a:solidFill>
                  <a:schemeClr val="tx1"/>
                </a:solidFill>
                <a:latin typeface="+mj-lt"/>
                <a:ea typeface="+mj-ea"/>
                <a:cs typeface="+mj-cs"/>
              </a:rPr>
              <a:t> Dash</a:t>
            </a:r>
          </a:p>
        </p:txBody>
      </p:sp>
      <p:pic>
        <p:nvPicPr>
          <p:cNvPr id="7" name="Picture 6" descr="Graph">
            <a:extLst>
              <a:ext uri="{FF2B5EF4-FFF2-40B4-BE49-F238E27FC236}">
                <a16:creationId xmlns:a16="http://schemas.microsoft.com/office/drawing/2014/main" id="{5CC17516-69EA-DF66-E1A5-4B863C4ECC39}"/>
              </a:ext>
            </a:extLst>
          </p:cNvPr>
          <p:cNvPicPr>
            <a:picLocks noChangeAspect="1"/>
          </p:cNvPicPr>
          <p:nvPr/>
        </p:nvPicPr>
        <p:blipFill rotWithShape="1">
          <a:blip r:embed="rId2"/>
          <a:srcRect l="16589" r="27855"/>
          <a:stretch/>
        </p:blipFill>
        <p:spPr>
          <a:xfrm>
            <a:off x="20" y="10"/>
            <a:ext cx="6095980" cy="6857990"/>
          </a:xfrm>
          <a:prstGeom prst="rect">
            <a:avLst/>
          </a:prstGeom>
        </p:spPr>
      </p:pic>
      <p:grpSp>
        <p:nvGrpSpPr>
          <p:cNvPr id="11" name="Group 10">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23878" y="1804133"/>
            <a:ext cx="4491820" cy="3447832"/>
          </a:xfrm>
          <a:prstGeom prst="rect">
            <a:avLst/>
          </a:prstGeom>
        </p:spPr>
        <p:txBody>
          <a:bodyPr vert="horz" lIns="91440" tIns="45720" rIns="91440" bIns="45720" rtlCol="0" anchor="t">
            <a:normAutofit/>
          </a:bodyPr>
          <a:lstStyle/>
          <a:p>
            <a:pPr marL="0" indent="0">
              <a:buNone/>
            </a:pPr>
            <a:r>
              <a:rPr lang="en-US" sz="1700" dirty="0"/>
              <a:t>Dashboard Plots:</a:t>
            </a:r>
          </a:p>
          <a:p>
            <a:r>
              <a:rPr lang="en-US" sz="1700" dirty="0"/>
              <a:t>Pie chart that showed the percentage of successful launches for all sites or for one site at a time. </a:t>
            </a:r>
          </a:p>
          <a:p>
            <a:r>
              <a:rPr lang="en-US" sz="1700" dirty="0"/>
              <a:t>Scatterplot which showed the relationship between success rate and payload mass on a sliding scale.</a:t>
            </a:r>
          </a:p>
          <a:p>
            <a:pPr marL="0"/>
            <a:endParaRPr lang="en-US" sz="1700" dirty="0"/>
          </a:p>
          <a:p>
            <a:pPr marL="0" indent="0">
              <a:buNone/>
            </a:pPr>
            <a:r>
              <a:rPr lang="en-US" sz="1700" dirty="0"/>
              <a:t>Using the dashboard, I was able to isolate specific characteristics that may have an impact on landing success rate based on the data shown. </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14</a:t>
            </a:fld>
            <a:endParaRPr lang="en-US" sz="1200">
              <a:solidFill>
                <a:schemeClr val="tx1">
                  <a:lumMod val="50000"/>
                  <a:lumOff val="50000"/>
                </a:schemeClr>
              </a:solidFill>
              <a:latin typeface="Calibri" panose="020F0502020204030204"/>
            </a:endParaRPr>
          </a:p>
        </p:txBody>
      </p:sp>
      <p:sp>
        <p:nvSpPr>
          <p:cNvPr id="2" name="TextBox 1">
            <a:extLst>
              <a:ext uri="{FF2B5EF4-FFF2-40B4-BE49-F238E27FC236}">
                <a16:creationId xmlns:a16="http://schemas.microsoft.com/office/drawing/2014/main" id="{B494EA18-8036-5F9D-561D-ADF2F66DA13F}"/>
              </a:ext>
            </a:extLst>
          </p:cNvPr>
          <p:cNvSpPr txBox="1"/>
          <p:nvPr/>
        </p:nvSpPr>
        <p:spPr>
          <a:xfrm>
            <a:off x="6585857" y="5498853"/>
            <a:ext cx="4767943" cy="461665"/>
          </a:xfrm>
          <a:prstGeom prst="rect">
            <a:avLst/>
          </a:prstGeom>
          <a:noFill/>
        </p:spPr>
        <p:txBody>
          <a:bodyPr wrap="square" rtlCol="0">
            <a:spAutoFit/>
          </a:bodyPr>
          <a:lstStyle/>
          <a:p>
            <a:r>
              <a:rPr lang="en-US" sz="1200" dirty="0"/>
              <a:t>Source code: </a:t>
            </a:r>
            <a:r>
              <a:rPr lang="en-US" sz="1200" dirty="0">
                <a:hlinkClick r:id="rId3"/>
              </a:rPr>
              <a:t>https://github.com/felicia-dobbins/Data_Science_Capstone/blob/main/spacex_dash_app%20(1).py</a:t>
            </a:r>
            <a:endParaRPr lang="en-US" sz="12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C4EBD1-CABD-6864-44CD-2827F8EED982}"/>
              </a:ext>
            </a:extLst>
          </p:cNvPr>
          <p:cNvSpPr>
            <a:spLocks noGrp="1"/>
          </p:cNvSpPr>
          <p:nvPr>
            <p:ph type="title"/>
          </p:nvPr>
        </p:nvSpPr>
        <p:spPr/>
        <p:txBody>
          <a:bodyPr/>
          <a:lstStyle/>
          <a:p>
            <a:r>
              <a:rPr lang="en-US" dirty="0"/>
              <a:t>Types of tests used:</a:t>
            </a:r>
          </a:p>
        </p:txBody>
      </p:sp>
      <p:graphicFrame>
        <p:nvGraphicFramePr>
          <p:cNvPr id="11" name="Content Placeholder 10">
            <a:extLst>
              <a:ext uri="{FF2B5EF4-FFF2-40B4-BE49-F238E27FC236}">
                <a16:creationId xmlns:a16="http://schemas.microsoft.com/office/drawing/2014/main" id="{0E6A1BBB-F587-241D-A259-7B6F8DEA64C2}"/>
              </a:ext>
            </a:extLst>
          </p:cNvPr>
          <p:cNvGraphicFramePr>
            <a:graphicFrameLocks noGrp="1"/>
          </p:cNvGraphicFramePr>
          <p:nvPr>
            <p:ph idx="1"/>
            <p:extLst>
              <p:ext uri="{D42A27DB-BD31-4B8C-83A1-F6EECF244321}">
                <p14:modId xmlns:p14="http://schemas.microsoft.com/office/powerpoint/2010/main" val="166359925"/>
              </p:ext>
            </p:extLst>
          </p:nvPr>
        </p:nvGraphicFramePr>
        <p:xfrm>
          <a:off x="5531531" y="1558122"/>
          <a:ext cx="617220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9">
            <a:extLst>
              <a:ext uri="{FF2B5EF4-FFF2-40B4-BE49-F238E27FC236}">
                <a16:creationId xmlns:a16="http://schemas.microsoft.com/office/drawing/2014/main" id="{C8E788C6-6117-55FF-4038-6E8651FD23A0}"/>
              </a:ext>
            </a:extLst>
          </p:cNvPr>
          <p:cNvSpPr>
            <a:spLocks noGrp="1"/>
          </p:cNvSpPr>
          <p:nvPr>
            <p:ph type="body" sz="half" idx="2"/>
          </p:nvPr>
        </p:nvSpPr>
        <p:spPr>
          <a:xfrm>
            <a:off x="839788" y="2057400"/>
            <a:ext cx="3932237" cy="2068286"/>
          </a:xfrm>
        </p:spPr>
        <p:txBody>
          <a:bodyPr/>
          <a:lstStyle/>
          <a:p>
            <a:pPr marL="285750" indent="-285750">
              <a:buFont typeface="Arial" panose="020B0604020202020204" pitchFamily="34" charset="0"/>
              <a:buChar char="•"/>
            </a:pPr>
            <a:r>
              <a:rPr lang="en-US" sz="2000" dirty="0"/>
              <a:t>Logistic Regression</a:t>
            </a:r>
          </a:p>
          <a:p>
            <a:pPr marL="285750" indent="-285750">
              <a:buFont typeface="Arial" panose="020B0604020202020204" pitchFamily="34" charset="0"/>
              <a:buChar char="•"/>
            </a:pPr>
            <a:r>
              <a:rPr lang="en-US" sz="2000" dirty="0"/>
              <a:t>Support Vector Machine (SVM)</a:t>
            </a:r>
          </a:p>
          <a:p>
            <a:pPr marL="285750" indent="-285750">
              <a:buFont typeface="Arial" panose="020B0604020202020204" pitchFamily="34" charset="0"/>
              <a:buChar char="•"/>
            </a:pPr>
            <a:r>
              <a:rPr lang="en-US" sz="2000" dirty="0"/>
              <a:t>K Nearest Neighbors (KNN)</a:t>
            </a:r>
          </a:p>
          <a:p>
            <a:pPr marL="285750" indent="-285750">
              <a:buFont typeface="Arial" panose="020B0604020202020204" pitchFamily="34" charset="0"/>
              <a:buChar char="•"/>
            </a:pPr>
            <a:r>
              <a:rPr lang="en-US" sz="2000" dirty="0"/>
              <a:t>Decision Trees</a:t>
            </a:r>
          </a:p>
          <a:p>
            <a:endParaRPr lang="en-US" sz="2000"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3" name="TextBox 12">
            <a:extLst>
              <a:ext uri="{FF2B5EF4-FFF2-40B4-BE49-F238E27FC236}">
                <a16:creationId xmlns:a16="http://schemas.microsoft.com/office/drawing/2014/main" id="{8C77ED3C-216B-AA50-D625-F3252DE25239}"/>
              </a:ext>
            </a:extLst>
          </p:cNvPr>
          <p:cNvSpPr txBox="1"/>
          <p:nvPr/>
        </p:nvSpPr>
        <p:spPr>
          <a:xfrm>
            <a:off x="381000" y="5802086"/>
            <a:ext cx="5150531" cy="646331"/>
          </a:xfrm>
          <a:prstGeom prst="rect">
            <a:avLst/>
          </a:prstGeom>
          <a:noFill/>
        </p:spPr>
        <p:txBody>
          <a:bodyPr wrap="square" rtlCol="0">
            <a:spAutoFit/>
          </a:bodyPr>
          <a:lstStyle/>
          <a:p>
            <a:r>
              <a:rPr lang="en-US" sz="1200" dirty="0"/>
              <a:t>Source code: </a:t>
            </a:r>
            <a:r>
              <a:rPr lang="en-US" sz="1200" dirty="0">
                <a:hlinkClick r:id="rId8"/>
              </a:rPr>
              <a:t>https://github.com/felicia-dobbins/Data_Science_Capstone/blob/main/SpaceX%20Machine%20Learning%20Prediction.ipynb</a:t>
            </a:r>
            <a:endParaRPr lang="en-US" sz="12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490A2210-5BBB-FFAF-706F-399A064AEF20}"/>
              </a:ext>
            </a:extLst>
          </p:cNvPr>
          <p:cNvSpPr txBox="1"/>
          <p:nvPr/>
        </p:nvSpPr>
        <p:spPr>
          <a:xfrm>
            <a:off x="925286" y="1828800"/>
            <a:ext cx="10360325" cy="3785652"/>
          </a:xfrm>
          <a:prstGeom prst="rect">
            <a:avLst/>
          </a:prstGeom>
          <a:noFill/>
        </p:spPr>
        <p:txBody>
          <a:bodyPr wrap="square" rtlCol="0">
            <a:spAutoFit/>
          </a:bodyPr>
          <a:lstStyle/>
          <a:p>
            <a:r>
              <a:rPr lang="en-US" sz="2400" dirty="0">
                <a:latin typeface="Abadi" panose="020B0604020104020204" pitchFamily="34" charset="0"/>
              </a:rPr>
              <a:t>Exploratory Data Analysis Results:</a:t>
            </a:r>
          </a:p>
          <a:p>
            <a:pPr marL="342900" indent="-342900">
              <a:buFont typeface="Arial" panose="020B0604020202020204" pitchFamily="34" charset="0"/>
              <a:buChar char="•"/>
            </a:pPr>
            <a:r>
              <a:rPr lang="en-US" sz="2400" dirty="0">
                <a:latin typeface="Abadi" panose="020B0604020104020204" pitchFamily="34" charset="0"/>
              </a:rPr>
              <a:t>SpaceX conducts launches at 4 distinct launch sites, 3 of which are located on the east coast, one on the west coast of the continental United States.</a:t>
            </a:r>
          </a:p>
          <a:p>
            <a:pPr marL="342900" indent="-342900">
              <a:buFont typeface="Arial" panose="020B0604020202020204" pitchFamily="34" charset="0"/>
              <a:buChar char="•"/>
            </a:pPr>
            <a:r>
              <a:rPr lang="en-US" sz="2400" dirty="0">
                <a:latin typeface="Abadi" panose="020B0604020104020204" pitchFamily="34" charset="0"/>
              </a:rPr>
              <a:t>The first successful “ground-pad” landing was achieved in 2018.</a:t>
            </a:r>
          </a:p>
          <a:p>
            <a:pPr marL="342900" indent="-342900">
              <a:buFont typeface="Arial" panose="020B0604020202020204" pitchFamily="34" charset="0"/>
              <a:buChar char="•"/>
            </a:pPr>
            <a:r>
              <a:rPr lang="en-US" sz="2400" dirty="0">
                <a:latin typeface="Abadi" panose="020B0604020104020204" pitchFamily="34" charset="0"/>
              </a:rPr>
              <a:t>Nearly 100% of mission outcomes are successful.</a:t>
            </a:r>
          </a:p>
          <a:p>
            <a:pPr marL="342900" indent="-342900">
              <a:buFont typeface="Arial" panose="020B0604020202020204" pitchFamily="34" charset="0"/>
              <a:buChar char="•"/>
            </a:pPr>
            <a:r>
              <a:rPr lang="en-US" sz="2400" dirty="0">
                <a:latin typeface="Abadi" panose="020B0604020104020204" pitchFamily="34" charset="0"/>
              </a:rPr>
              <a:t>Mission success does not equate to launch or land success as some failures are planned for training purposes.</a:t>
            </a:r>
          </a:p>
          <a:p>
            <a:pPr marL="342900" indent="-342900">
              <a:buFont typeface="Arial" panose="020B0604020202020204" pitchFamily="34" charset="0"/>
              <a:buChar char="•"/>
            </a:pPr>
            <a:r>
              <a:rPr lang="en-US" sz="2400" dirty="0">
                <a:latin typeface="Abadi" panose="020B0604020104020204" pitchFamily="34" charset="0"/>
              </a:rPr>
              <a:t>The lowest success rate belongs to booster version 1.1.</a:t>
            </a:r>
          </a:p>
          <a:p>
            <a:pPr marL="342900" indent="-342900">
              <a:buFont typeface="Arial" panose="020B0604020202020204" pitchFamily="34" charset="0"/>
              <a:buChar char="•"/>
            </a:pPr>
            <a:r>
              <a:rPr lang="en-US" sz="2400" dirty="0">
                <a:latin typeface="Abadi" panose="020B0604020104020204" pitchFamily="34" charset="0"/>
              </a:rPr>
              <a:t>While the highest success rate belongs to booster version B5 at 100% success rate (1 successful trial). </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0599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490A2210-5BBB-FFAF-706F-399A064AEF20}"/>
              </a:ext>
            </a:extLst>
          </p:cNvPr>
          <p:cNvSpPr txBox="1"/>
          <p:nvPr/>
        </p:nvSpPr>
        <p:spPr>
          <a:xfrm>
            <a:off x="7327654" y="1426701"/>
            <a:ext cx="3755571" cy="5262979"/>
          </a:xfrm>
          <a:prstGeom prst="rect">
            <a:avLst/>
          </a:prstGeom>
          <a:noFill/>
        </p:spPr>
        <p:txBody>
          <a:bodyPr wrap="square" rtlCol="0">
            <a:spAutoFit/>
          </a:bodyPr>
          <a:lstStyle/>
          <a:p>
            <a:r>
              <a:rPr lang="en-US" sz="2400" dirty="0">
                <a:latin typeface="Abadi" panose="020B0604020104020204" pitchFamily="34" charset="0"/>
              </a:rPr>
              <a:t>Predictive Analysis:</a:t>
            </a:r>
          </a:p>
          <a:p>
            <a:pPr marL="342900" indent="-342900">
              <a:buFont typeface="Arial" panose="020B0604020202020204" pitchFamily="34" charset="0"/>
              <a:buChar char="•"/>
            </a:pPr>
            <a:r>
              <a:rPr lang="en-US" sz="2400" dirty="0">
                <a:latin typeface="Abadi" panose="020B0604020104020204" pitchFamily="34" charset="0"/>
              </a:rPr>
              <a:t>After running each test, the results on the test data set were close. </a:t>
            </a:r>
          </a:p>
          <a:p>
            <a:pPr marL="800100" lvl="1" indent="-342900">
              <a:buFont typeface="Arial" panose="020B0604020202020204" pitchFamily="34" charset="0"/>
              <a:buChar char="•"/>
            </a:pPr>
            <a:r>
              <a:rPr lang="en-US" sz="2400" dirty="0">
                <a:latin typeface="Abadi" panose="020B0604020104020204" pitchFamily="34" charset="0"/>
              </a:rPr>
              <a:t>The accuracy using the method .score() showed that they were all withing a very close accuracy range, not showing any significant percentage of error.</a:t>
            </a:r>
          </a:p>
          <a:p>
            <a:pPr lvl="1"/>
            <a:endParaRPr lang="en-US" sz="2400" dirty="0">
              <a:latin typeface="Abadi" panose="020B0604020104020204" pitchFamily="34" charset="0"/>
            </a:endParaRPr>
          </a:p>
          <a:p>
            <a:pPr marL="342900" indent="-342900">
              <a:buFont typeface="Arial" panose="020B0604020202020204" pitchFamily="34" charset="0"/>
              <a:buChar char="•"/>
            </a:pPr>
            <a:endParaRPr lang="en-US" sz="2400" dirty="0">
              <a:latin typeface="Abadi" panose="020B0604020104020204" pitchFamily="34" charset="0"/>
            </a:endParaRPr>
          </a:p>
        </p:txBody>
      </p:sp>
      <p:pic>
        <p:nvPicPr>
          <p:cNvPr id="9" name="Picture 8">
            <a:extLst>
              <a:ext uri="{FF2B5EF4-FFF2-40B4-BE49-F238E27FC236}">
                <a16:creationId xmlns:a16="http://schemas.microsoft.com/office/drawing/2014/main" id="{FBD9CB6F-A35A-41E9-5A86-A344FF6B88EF}"/>
              </a:ext>
            </a:extLst>
          </p:cNvPr>
          <p:cNvPicPr>
            <a:picLocks noChangeAspect="1"/>
          </p:cNvPicPr>
          <p:nvPr/>
        </p:nvPicPr>
        <p:blipFill>
          <a:blip r:embed="rId4"/>
          <a:stretch>
            <a:fillRect/>
          </a:stretch>
        </p:blipFill>
        <p:spPr>
          <a:xfrm>
            <a:off x="307694" y="1845259"/>
            <a:ext cx="7019959" cy="4305751"/>
          </a:xfrm>
          <a:prstGeom prst="rect">
            <a:avLst/>
          </a:prstGeom>
        </p:spPr>
      </p:pic>
    </p:spTree>
    <p:extLst>
      <p:ext uri="{BB962C8B-B14F-4D97-AF65-F5344CB8AC3E}">
        <p14:creationId xmlns:p14="http://schemas.microsoft.com/office/powerpoint/2010/main" val="1718595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76CBE58-6FB2-5A53-7DA6-252A2363E1C0}"/>
              </a:ext>
            </a:extLst>
          </p:cNvPr>
          <p:cNvPicPr>
            <a:picLocks noChangeAspect="1"/>
          </p:cNvPicPr>
          <p:nvPr/>
        </p:nvPicPr>
        <p:blipFill>
          <a:blip r:embed="rId3"/>
          <a:stretch>
            <a:fillRect/>
          </a:stretch>
        </p:blipFill>
        <p:spPr>
          <a:xfrm>
            <a:off x="61664" y="1770442"/>
            <a:ext cx="12068672" cy="3639758"/>
          </a:xfrm>
          <a:prstGeom prst="rect">
            <a:avLst/>
          </a:prstGeom>
        </p:spPr>
      </p:pic>
      <p:sp>
        <p:nvSpPr>
          <p:cNvPr id="7" name="TextBox 6">
            <a:extLst>
              <a:ext uri="{FF2B5EF4-FFF2-40B4-BE49-F238E27FC236}">
                <a16:creationId xmlns:a16="http://schemas.microsoft.com/office/drawing/2014/main" id="{A5D67974-1AB5-8492-DA5B-206FAD010CA6}"/>
              </a:ext>
            </a:extLst>
          </p:cNvPr>
          <p:cNvSpPr txBox="1"/>
          <p:nvPr/>
        </p:nvSpPr>
        <p:spPr>
          <a:xfrm>
            <a:off x="4626429" y="5693229"/>
            <a:ext cx="6281057" cy="646331"/>
          </a:xfrm>
          <a:prstGeom prst="rect">
            <a:avLst/>
          </a:prstGeom>
          <a:noFill/>
        </p:spPr>
        <p:txBody>
          <a:bodyPr wrap="square" rtlCol="0">
            <a:spAutoFit/>
          </a:bodyPr>
          <a:lstStyle/>
          <a:p>
            <a:r>
              <a:rPr lang="en-US" sz="1200" dirty="0">
                <a:latin typeface="Abadi" panose="020B0604020104020204" pitchFamily="34" charset="0"/>
              </a:rPr>
              <a:t>Source </a:t>
            </a:r>
            <a:r>
              <a:rPr lang="en-US" sz="1200" dirty="0" err="1">
                <a:latin typeface="Abadi" panose="020B0604020104020204" pitchFamily="34" charset="0"/>
              </a:rPr>
              <a:t>code:</a:t>
            </a:r>
            <a:r>
              <a:rPr lang="en-US" sz="1200" dirty="0" err="1">
                <a:latin typeface="Abadi" panose="020B0604020104020204" pitchFamily="34" charset="0"/>
                <a:hlinkClick r:id="rId4"/>
              </a:rPr>
              <a:t>https</a:t>
            </a:r>
            <a:r>
              <a:rPr lang="en-US" sz="1200" dirty="0">
                <a:latin typeface="Abadi" panose="020B0604020104020204" pitchFamily="34" charset="0"/>
                <a:hlinkClick r:id="rId4"/>
              </a:rPr>
              <a:t>://github.com/felicia-dobbins/</a:t>
            </a:r>
            <a:r>
              <a:rPr lang="en-US" sz="1200" dirty="0" err="1">
                <a:latin typeface="Abadi" panose="020B0604020104020204" pitchFamily="34" charset="0"/>
                <a:hlinkClick r:id="rId4"/>
              </a:rPr>
              <a:t>Data_Science_Capstone</a:t>
            </a:r>
            <a:r>
              <a:rPr lang="en-US" sz="1200" dirty="0">
                <a:latin typeface="Abadi" panose="020B0604020104020204" pitchFamily="34" charset="0"/>
                <a:hlinkClick r:id="rId4"/>
              </a:rPr>
              <a:t>/blob/main/IBM-DS0321EN-SkillsNetwork_labs_module_2_jupyter-labs-eda-dataviz.ipynb.jupyterlite%20(1).</a:t>
            </a:r>
            <a:r>
              <a:rPr lang="en-US" sz="1200" dirty="0" err="1">
                <a:latin typeface="Abadi" panose="020B0604020104020204" pitchFamily="34" charset="0"/>
                <a:hlinkClick r:id="rId4"/>
              </a:rPr>
              <a:t>ipynb</a:t>
            </a:r>
            <a:endParaRPr lang="en-US" sz="12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EB4CFE8-A083-4C7A-16E0-D2CA92D94B46}"/>
              </a:ext>
            </a:extLst>
          </p:cNvPr>
          <p:cNvPicPr>
            <a:picLocks noChangeAspect="1"/>
          </p:cNvPicPr>
          <p:nvPr/>
        </p:nvPicPr>
        <p:blipFill>
          <a:blip r:embed="rId3"/>
          <a:stretch>
            <a:fillRect/>
          </a:stretch>
        </p:blipFill>
        <p:spPr>
          <a:xfrm>
            <a:off x="61575" y="2024743"/>
            <a:ext cx="12068850" cy="3200400"/>
          </a:xfrm>
          <a:prstGeom prst="rect">
            <a:avLst/>
          </a:prstGeom>
        </p:spPr>
      </p:pic>
      <p:sp>
        <p:nvSpPr>
          <p:cNvPr id="7" name="TextBox 6">
            <a:extLst>
              <a:ext uri="{FF2B5EF4-FFF2-40B4-BE49-F238E27FC236}">
                <a16:creationId xmlns:a16="http://schemas.microsoft.com/office/drawing/2014/main" id="{8C90C1CB-1F8A-E109-6968-DB8E4C823A1A}"/>
              </a:ext>
            </a:extLst>
          </p:cNvPr>
          <p:cNvSpPr txBox="1"/>
          <p:nvPr/>
        </p:nvSpPr>
        <p:spPr>
          <a:xfrm>
            <a:off x="4626429" y="5693229"/>
            <a:ext cx="6281057" cy="646331"/>
          </a:xfrm>
          <a:prstGeom prst="rect">
            <a:avLst/>
          </a:prstGeom>
          <a:noFill/>
        </p:spPr>
        <p:txBody>
          <a:bodyPr wrap="square" rtlCol="0">
            <a:spAutoFit/>
          </a:bodyPr>
          <a:lstStyle/>
          <a:p>
            <a:r>
              <a:rPr lang="en-US" sz="1200" dirty="0">
                <a:latin typeface="Abadi" panose="020B0604020104020204" pitchFamily="34" charset="0"/>
              </a:rPr>
              <a:t>Source </a:t>
            </a:r>
            <a:r>
              <a:rPr lang="en-US" sz="1200" dirty="0" err="1">
                <a:latin typeface="Abadi" panose="020B0604020104020204" pitchFamily="34" charset="0"/>
              </a:rPr>
              <a:t>code:</a:t>
            </a:r>
            <a:r>
              <a:rPr lang="en-US" sz="1200" dirty="0" err="1">
                <a:latin typeface="Abadi" panose="020B0604020104020204" pitchFamily="34" charset="0"/>
                <a:hlinkClick r:id="rId4"/>
              </a:rPr>
              <a:t>https</a:t>
            </a:r>
            <a:r>
              <a:rPr lang="en-US" sz="1200" dirty="0">
                <a:latin typeface="Abadi" panose="020B0604020104020204" pitchFamily="34" charset="0"/>
                <a:hlinkClick r:id="rId4"/>
              </a:rPr>
              <a:t>://github.com/felicia-dobbins/</a:t>
            </a:r>
            <a:r>
              <a:rPr lang="en-US" sz="1200" dirty="0" err="1">
                <a:latin typeface="Abadi" panose="020B0604020104020204" pitchFamily="34" charset="0"/>
                <a:hlinkClick r:id="rId4"/>
              </a:rPr>
              <a:t>Data_Science_Capstone</a:t>
            </a:r>
            <a:r>
              <a:rPr lang="en-US" sz="1200" dirty="0">
                <a:latin typeface="Abadi" panose="020B0604020104020204" pitchFamily="34" charset="0"/>
                <a:hlinkClick r:id="rId4"/>
              </a:rPr>
              <a:t>/blob/main/IBM-DS0321EN-SkillsNetwork_labs_module_2_jupyter-labs-eda-dataviz.ipynb.jupyterlite%20(1).</a:t>
            </a:r>
            <a:r>
              <a:rPr lang="en-US" sz="1200" dirty="0" err="1">
                <a:latin typeface="Abadi" panose="020B0604020104020204" pitchFamily="34" charset="0"/>
                <a:hlinkClick r:id="rId4"/>
              </a:rPr>
              <a:t>ipynb</a:t>
            </a:r>
            <a:endParaRPr lang="en-US" sz="12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Success Rate vs. Orbit Type</a:t>
            </a:r>
          </a:p>
        </p:txBody>
      </p:sp>
      <p:pic>
        <p:nvPicPr>
          <p:cNvPr id="6" name="Picture 5">
            <a:extLst>
              <a:ext uri="{FF2B5EF4-FFF2-40B4-BE49-F238E27FC236}">
                <a16:creationId xmlns:a16="http://schemas.microsoft.com/office/drawing/2014/main" id="{4496645B-B7D8-7C90-5021-D351BE459214}"/>
              </a:ext>
            </a:extLst>
          </p:cNvPr>
          <p:cNvPicPr>
            <a:picLocks noChangeAspect="1"/>
          </p:cNvPicPr>
          <p:nvPr/>
        </p:nvPicPr>
        <p:blipFill>
          <a:blip r:embed="rId2"/>
          <a:stretch>
            <a:fillRect/>
          </a:stretch>
        </p:blipFill>
        <p:spPr>
          <a:xfrm>
            <a:off x="4502428" y="493539"/>
            <a:ext cx="6037876" cy="490577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21</a:t>
            </a:fld>
            <a:endParaRPr lang="en-US" sz="11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4F2E1995-A4B2-AA8E-774F-5B161C4A3D60}"/>
              </a:ext>
            </a:extLst>
          </p:cNvPr>
          <p:cNvSpPr txBox="1"/>
          <p:nvPr/>
        </p:nvSpPr>
        <p:spPr>
          <a:xfrm>
            <a:off x="4626429" y="5693229"/>
            <a:ext cx="6281057" cy="646331"/>
          </a:xfrm>
          <a:prstGeom prst="rect">
            <a:avLst/>
          </a:prstGeom>
          <a:noFill/>
        </p:spPr>
        <p:txBody>
          <a:bodyPr wrap="square" rtlCol="0">
            <a:spAutoFit/>
          </a:bodyPr>
          <a:lstStyle/>
          <a:p>
            <a:r>
              <a:rPr lang="en-US" sz="1200" dirty="0">
                <a:latin typeface="Abadi" panose="020B0604020104020204" pitchFamily="34" charset="0"/>
              </a:rPr>
              <a:t>Source </a:t>
            </a:r>
            <a:r>
              <a:rPr lang="en-US" sz="1200" dirty="0" err="1">
                <a:latin typeface="Abadi" panose="020B0604020104020204" pitchFamily="34" charset="0"/>
              </a:rPr>
              <a:t>code:</a:t>
            </a:r>
            <a:r>
              <a:rPr lang="en-US" sz="1200" dirty="0" err="1">
                <a:latin typeface="Abadi" panose="020B0604020104020204" pitchFamily="34" charset="0"/>
                <a:hlinkClick r:id="rId3"/>
              </a:rPr>
              <a:t>https</a:t>
            </a:r>
            <a:r>
              <a:rPr lang="en-US" sz="1200" dirty="0">
                <a:latin typeface="Abadi" panose="020B0604020104020204" pitchFamily="34" charset="0"/>
                <a:hlinkClick r:id="rId3"/>
              </a:rPr>
              <a:t>://github.com/felicia-dobbins/</a:t>
            </a:r>
            <a:r>
              <a:rPr lang="en-US" sz="1200" dirty="0" err="1">
                <a:latin typeface="Abadi" panose="020B0604020104020204" pitchFamily="34" charset="0"/>
                <a:hlinkClick r:id="rId3"/>
              </a:rPr>
              <a:t>Data_Science_Capstone</a:t>
            </a:r>
            <a:r>
              <a:rPr lang="en-US" sz="1200" dirty="0">
                <a:latin typeface="Abadi" panose="020B0604020104020204" pitchFamily="34" charset="0"/>
                <a:hlinkClick r:id="rId3"/>
              </a:rPr>
              <a:t>/blob/main/IBM-DS0321EN-SkillsNetwork_labs_module_2_jupyter-labs-eda-dataviz.ipynb.jupyterlite%20(1).</a:t>
            </a:r>
            <a:r>
              <a:rPr lang="en-US" sz="1200" dirty="0" err="1">
                <a:latin typeface="Abadi" panose="020B0604020104020204" pitchFamily="34" charset="0"/>
                <a:hlinkClick r:id="rId3"/>
              </a:rPr>
              <a:t>ipynb</a:t>
            </a:r>
            <a:endParaRPr lang="en-US" sz="1200" dirty="0">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961EA86-C927-DFBE-8C47-C7FB4A619425}"/>
              </a:ext>
            </a:extLst>
          </p:cNvPr>
          <p:cNvPicPr>
            <a:picLocks noChangeAspect="1"/>
          </p:cNvPicPr>
          <p:nvPr/>
        </p:nvPicPr>
        <p:blipFill>
          <a:blip r:embed="rId3"/>
          <a:stretch>
            <a:fillRect/>
          </a:stretch>
        </p:blipFill>
        <p:spPr>
          <a:xfrm>
            <a:off x="310695" y="1832956"/>
            <a:ext cx="11570610" cy="3051365"/>
          </a:xfrm>
          <a:prstGeom prst="rect">
            <a:avLst/>
          </a:prstGeom>
        </p:spPr>
      </p:pic>
      <p:sp>
        <p:nvSpPr>
          <p:cNvPr id="7" name="TextBox 6">
            <a:extLst>
              <a:ext uri="{FF2B5EF4-FFF2-40B4-BE49-F238E27FC236}">
                <a16:creationId xmlns:a16="http://schemas.microsoft.com/office/drawing/2014/main" id="{B2017406-DA81-85FF-F5F5-2CF798B21B84}"/>
              </a:ext>
            </a:extLst>
          </p:cNvPr>
          <p:cNvSpPr txBox="1"/>
          <p:nvPr/>
        </p:nvSpPr>
        <p:spPr>
          <a:xfrm>
            <a:off x="4626429" y="5693229"/>
            <a:ext cx="6281057" cy="646331"/>
          </a:xfrm>
          <a:prstGeom prst="rect">
            <a:avLst/>
          </a:prstGeom>
          <a:noFill/>
        </p:spPr>
        <p:txBody>
          <a:bodyPr wrap="square" rtlCol="0">
            <a:spAutoFit/>
          </a:bodyPr>
          <a:lstStyle/>
          <a:p>
            <a:r>
              <a:rPr lang="en-US" sz="1200" dirty="0">
                <a:latin typeface="Abadi" panose="020B0604020104020204" pitchFamily="34" charset="0"/>
              </a:rPr>
              <a:t>Source </a:t>
            </a:r>
            <a:r>
              <a:rPr lang="en-US" sz="1200" dirty="0" err="1">
                <a:latin typeface="Abadi" panose="020B0604020104020204" pitchFamily="34" charset="0"/>
              </a:rPr>
              <a:t>code:</a:t>
            </a:r>
            <a:r>
              <a:rPr lang="en-US" sz="1200" dirty="0" err="1">
                <a:latin typeface="Abadi" panose="020B0604020104020204" pitchFamily="34" charset="0"/>
                <a:hlinkClick r:id="rId4"/>
              </a:rPr>
              <a:t>https</a:t>
            </a:r>
            <a:r>
              <a:rPr lang="en-US" sz="1200" dirty="0">
                <a:latin typeface="Abadi" panose="020B0604020104020204" pitchFamily="34" charset="0"/>
                <a:hlinkClick r:id="rId4"/>
              </a:rPr>
              <a:t>://github.com/felicia-dobbins/</a:t>
            </a:r>
            <a:r>
              <a:rPr lang="en-US" sz="1200" dirty="0" err="1">
                <a:latin typeface="Abadi" panose="020B0604020104020204" pitchFamily="34" charset="0"/>
                <a:hlinkClick r:id="rId4"/>
              </a:rPr>
              <a:t>Data_Science_Capstone</a:t>
            </a:r>
            <a:r>
              <a:rPr lang="en-US" sz="1200" dirty="0">
                <a:latin typeface="Abadi" panose="020B0604020104020204" pitchFamily="34" charset="0"/>
                <a:hlinkClick r:id="rId4"/>
              </a:rPr>
              <a:t>/blob/main/IBM-DS0321EN-SkillsNetwork_labs_module_2_jupyter-labs-eda-dataviz.ipynb.jupyterlite%20(1).</a:t>
            </a:r>
            <a:r>
              <a:rPr lang="en-US" sz="1200" dirty="0" err="1">
                <a:latin typeface="Abadi" panose="020B0604020104020204" pitchFamily="34" charset="0"/>
                <a:hlinkClick r:id="rId4"/>
              </a:rPr>
              <a:t>ipynb</a:t>
            </a:r>
            <a:endParaRPr lang="en-US" sz="12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2ECDD96-E338-30FE-41F5-3BD1B93F7343}"/>
              </a:ext>
            </a:extLst>
          </p:cNvPr>
          <p:cNvPicPr>
            <a:picLocks noChangeAspect="1"/>
          </p:cNvPicPr>
          <p:nvPr/>
        </p:nvPicPr>
        <p:blipFill>
          <a:blip r:embed="rId3"/>
          <a:stretch>
            <a:fillRect/>
          </a:stretch>
        </p:blipFill>
        <p:spPr>
          <a:xfrm>
            <a:off x="205868" y="1589314"/>
            <a:ext cx="11780264" cy="3679372"/>
          </a:xfrm>
          <a:prstGeom prst="rect">
            <a:avLst/>
          </a:prstGeom>
        </p:spPr>
      </p:pic>
      <p:sp>
        <p:nvSpPr>
          <p:cNvPr id="7" name="TextBox 6">
            <a:extLst>
              <a:ext uri="{FF2B5EF4-FFF2-40B4-BE49-F238E27FC236}">
                <a16:creationId xmlns:a16="http://schemas.microsoft.com/office/drawing/2014/main" id="{CAD83288-7D71-1669-C43D-28134358D635}"/>
              </a:ext>
            </a:extLst>
          </p:cNvPr>
          <p:cNvSpPr txBox="1"/>
          <p:nvPr/>
        </p:nvSpPr>
        <p:spPr>
          <a:xfrm>
            <a:off x="4626429" y="5693229"/>
            <a:ext cx="6281057" cy="646331"/>
          </a:xfrm>
          <a:prstGeom prst="rect">
            <a:avLst/>
          </a:prstGeom>
          <a:noFill/>
        </p:spPr>
        <p:txBody>
          <a:bodyPr wrap="square" rtlCol="0">
            <a:spAutoFit/>
          </a:bodyPr>
          <a:lstStyle/>
          <a:p>
            <a:r>
              <a:rPr lang="en-US" sz="1200" dirty="0">
                <a:latin typeface="Abadi" panose="020B0604020104020204" pitchFamily="34" charset="0"/>
              </a:rPr>
              <a:t>Source </a:t>
            </a:r>
            <a:r>
              <a:rPr lang="en-US" sz="1200" dirty="0" err="1">
                <a:latin typeface="Abadi" panose="020B0604020104020204" pitchFamily="34" charset="0"/>
              </a:rPr>
              <a:t>code:</a:t>
            </a:r>
            <a:r>
              <a:rPr lang="en-US" sz="1200" dirty="0" err="1">
                <a:latin typeface="Abadi" panose="020B0604020104020204" pitchFamily="34" charset="0"/>
                <a:hlinkClick r:id="rId4"/>
              </a:rPr>
              <a:t>https</a:t>
            </a:r>
            <a:r>
              <a:rPr lang="en-US" sz="1200" dirty="0">
                <a:latin typeface="Abadi" panose="020B0604020104020204" pitchFamily="34" charset="0"/>
                <a:hlinkClick r:id="rId4"/>
              </a:rPr>
              <a:t>://github.com/felicia-dobbins/</a:t>
            </a:r>
            <a:r>
              <a:rPr lang="en-US" sz="1200" dirty="0" err="1">
                <a:latin typeface="Abadi" panose="020B0604020104020204" pitchFamily="34" charset="0"/>
                <a:hlinkClick r:id="rId4"/>
              </a:rPr>
              <a:t>Data_Science_Capstone</a:t>
            </a:r>
            <a:r>
              <a:rPr lang="en-US" sz="1200" dirty="0">
                <a:latin typeface="Abadi" panose="020B0604020104020204" pitchFamily="34" charset="0"/>
                <a:hlinkClick r:id="rId4"/>
              </a:rPr>
              <a:t>/blob/main/IBM-DS0321EN-SkillsNetwork_labs_module_2_jupyter-labs-eda-dataviz.ipynb.jupyterlite%20(1).</a:t>
            </a:r>
            <a:r>
              <a:rPr lang="en-US" sz="1200" dirty="0" err="1">
                <a:latin typeface="Abadi" panose="020B0604020104020204" pitchFamily="34" charset="0"/>
                <a:hlinkClick r:id="rId4"/>
              </a:rPr>
              <a:t>ipynb</a:t>
            </a:r>
            <a:endParaRPr lang="en-US" sz="12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Success Yearly Trend</a:t>
            </a:r>
          </a:p>
        </p:txBody>
      </p:sp>
      <p:pic>
        <p:nvPicPr>
          <p:cNvPr id="6" name="Picture 5">
            <a:extLst>
              <a:ext uri="{FF2B5EF4-FFF2-40B4-BE49-F238E27FC236}">
                <a16:creationId xmlns:a16="http://schemas.microsoft.com/office/drawing/2014/main" id="{24BD305B-5F5C-1AFA-90C9-019E77CF9EA2}"/>
              </a:ext>
            </a:extLst>
          </p:cNvPr>
          <p:cNvPicPr>
            <a:picLocks noChangeAspect="1"/>
          </p:cNvPicPr>
          <p:nvPr/>
        </p:nvPicPr>
        <p:blipFill>
          <a:blip r:embed="rId2"/>
          <a:stretch>
            <a:fillRect/>
          </a:stretch>
        </p:blipFill>
        <p:spPr>
          <a:xfrm>
            <a:off x="4532683" y="283853"/>
            <a:ext cx="7030958" cy="592358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24</a:t>
            </a:fld>
            <a:endParaRPr lang="en-US" sz="11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BFE23AD3-8BB9-FB69-43CA-1B402A0B81C2}"/>
              </a:ext>
            </a:extLst>
          </p:cNvPr>
          <p:cNvSpPr txBox="1"/>
          <p:nvPr/>
        </p:nvSpPr>
        <p:spPr>
          <a:xfrm>
            <a:off x="6096000" y="6196552"/>
            <a:ext cx="6281057" cy="646331"/>
          </a:xfrm>
          <a:prstGeom prst="rect">
            <a:avLst/>
          </a:prstGeom>
          <a:noFill/>
        </p:spPr>
        <p:txBody>
          <a:bodyPr wrap="square" rtlCol="0">
            <a:spAutoFit/>
          </a:bodyPr>
          <a:lstStyle/>
          <a:p>
            <a:r>
              <a:rPr lang="en-US" sz="1200" dirty="0">
                <a:latin typeface="Abadi" panose="020B0604020104020204" pitchFamily="34" charset="0"/>
              </a:rPr>
              <a:t>Source </a:t>
            </a:r>
            <a:r>
              <a:rPr lang="en-US" sz="1200" dirty="0" err="1">
                <a:latin typeface="Abadi" panose="020B0604020104020204" pitchFamily="34" charset="0"/>
              </a:rPr>
              <a:t>code:</a:t>
            </a:r>
            <a:r>
              <a:rPr lang="en-US" sz="1200" dirty="0" err="1">
                <a:latin typeface="Abadi" panose="020B0604020104020204" pitchFamily="34" charset="0"/>
                <a:hlinkClick r:id="rId3"/>
              </a:rPr>
              <a:t>https</a:t>
            </a:r>
            <a:r>
              <a:rPr lang="en-US" sz="1200" dirty="0">
                <a:latin typeface="Abadi" panose="020B0604020104020204" pitchFamily="34" charset="0"/>
                <a:hlinkClick r:id="rId3"/>
              </a:rPr>
              <a:t>://github.com/felicia-dobbins/</a:t>
            </a:r>
            <a:r>
              <a:rPr lang="en-US" sz="1200" dirty="0" err="1">
                <a:latin typeface="Abadi" panose="020B0604020104020204" pitchFamily="34" charset="0"/>
                <a:hlinkClick r:id="rId3"/>
              </a:rPr>
              <a:t>Data_Science_Capstone</a:t>
            </a:r>
            <a:r>
              <a:rPr lang="en-US" sz="1200" dirty="0">
                <a:latin typeface="Abadi" panose="020B0604020104020204" pitchFamily="34" charset="0"/>
                <a:hlinkClick r:id="rId3"/>
              </a:rPr>
              <a:t>/blob/main/IBM-DS0321EN-SkillsNetwork_labs_module_2_jupyter-labs-eda-dataviz.ipynb.jupyterlite%20(1).</a:t>
            </a:r>
            <a:r>
              <a:rPr lang="en-US" sz="1200" dirty="0" err="1">
                <a:latin typeface="Abadi" panose="020B0604020104020204" pitchFamily="34" charset="0"/>
                <a:hlinkClick r:id="rId3"/>
              </a:rPr>
              <a:t>ipynb</a:t>
            </a:r>
            <a:endParaRPr lang="en-US" sz="1200"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All Launch Site Names</a:t>
            </a:r>
          </a:p>
        </p:txBody>
      </p:sp>
      <p:pic>
        <p:nvPicPr>
          <p:cNvPr id="6" name="Picture 5">
            <a:extLst>
              <a:ext uri="{FF2B5EF4-FFF2-40B4-BE49-F238E27FC236}">
                <a16:creationId xmlns:a16="http://schemas.microsoft.com/office/drawing/2014/main" id="{087F5D0D-89FE-C392-9530-35B902299A7A}"/>
              </a:ext>
            </a:extLst>
          </p:cNvPr>
          <p:cNvPicPr>
            <a:picLocks noChangeAspect="1"/>
          </p:cNvPicPr>
          <p:nvPr/>
        </p:nvPicPr>
        <p:blipFill>
          <a:blip r:embed="rId2"/>
          <a:stretch>
            <a:fillRect/>
          </a:stretch>
        </p:blipFill>
        <p:spPr>
          <a:xfrm>
            <a:off x="3472311" y="457200"/>
            <a:ext cx="5308339" cy="3455325"/>
          </a:xfrm>
          <a:prstGeom prst="rect">
            <a:avLst/>
          </a:prstGeom>
        </p:spPr>
      </p:pic>
      <p:sp>
        <p:nvSpPr>
          <p:cNvPr id="7" name="TextBox 6">
            <a:extLst>
              <a:ext uri="{FF2B5EF4-FFF2-40B4-BE49-F238E27FC236}">
                <a16:creationId xmlns:a16="http://schemas.microsoft.com/office/drawing/2014/main" id="{6A94E313-B00A-D4F0-32EA-1AE80D6B9DE5}"/>
              </a:ext>
            </a:extLst>
          </p:cNvPr>
          <p:cNvSpPr txBox="1"/>
          <p:nvPr/>
        </p:nvSpPr>
        <p:spPr>
          <a:xfrm>
            <a:off x="5246415" y="4230094"/>
            <a:ext cx="6235268" cy="18001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Using SQL magic in Python3, I was able to use the ‘distinct’ function to identify all 4 names of the launch sites. </a:t>
            </a:r>
          </a:p>
        </p:txBody>
      </p:sp>
      <p:sp>
        <p:nvSpPr>
          <p:cNvPr id="10" name="Rectangle 13">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25</a:t>
            </a:fld>
            <a:endParaRPr lang="en-US" sz="1100">
              <a:solidFill>
                <a:srgbClr val="FFFFFF"/>
              </a:solidFill>
              <a:latin typeface="+mn-lt"/>
            </a:endParaRPr>
          </a:p>
        </p:txBody>
      </p:sp>
      <p:sp>
        <p:nvSpPr>
          <p:cNvPr id="8" name="TextBox 7">
            <a:extLst>
              <a:ext uri="{FF2B5EF4-FFF2-40B4-BE49-F238E27FC236}">
                <a16:creationId xmlns:a16="http://schemas.microsoft.com/office/drawing/2014/main" id="{733947CE-6CDA-DAC5-EF2D-CB803BCCF7EE}"/>
              </a:ext>
            </a:extLst>
          </p:cNvPr>
          <p:cNvSpPr txBox="1"/>
          <p:nvPr/>
        </p:nvSpPr>
        <p:spPr>
          <a:xfrm>
            <a:off x="2894274" y="6046478"/>
            <a:ext cx="8093977" cy="241926"/>
          </a:xfrm>
          <a:prstGeom prst="rect">
            <a:avLst/>
          </a:prstGeom>
          <a:noFill/>
        </p:spPr>
        <p:txBody>
          <a:bodyPr wrap="square" rtlCol="0">
            <a:spAutoFit/>
          </a:bodyPr>
          <a:lstStyle/>
          <a:p>
            <a:pPr defTabSz="740664">
              <a:spcAft>
                <a:spcPts val="600"/>
              </a:spcAft>
            </a:pPr>
            <a:r>
              <a:rPr lang="en-US" sz="972" kern="1200" dirty="0">
                <a:solidFill>
                  <a:schemeClr val="tx1"/>
                </a:solidFill>
                <a:latin typeface="+mn-lt"/>
                <a:ea typeface="+mn-ea"/>
                <a:cs typeface="+mn-cs"/>
              </a:rPr>
              <a:t>Source </a:t>
            </a:r>
            <a:r>
              <a:rPr lang="en-US" sz="972" kern="1200" dirty="0" err="1">
                <a:solidFill>
                  <a:schemeClr val="tx1"/>
                </a:solidFill>
                <a:latin typeface="+mn-lt"/>
                <a:ea typeface="+mn-ea"/>
                <a:cs typeface="+mn-cs"/>
              </a:rPr>
              <a:t>code:</a:t>
            </a:r>
            <a:r>
              <a:rPr lang="en-US" sz="972" kern="1200" dirty="0" err="1">
                <a:solidFill>
                  <a:schemeClr val="tx1"/>
                </a:solidFill>
                <a:latin typeface="+mn-lt"/>
                <a:ea typeface="+mn-ea"/>
                <a:cs typeface="+mn-cs"/>
                <a:hlinkClick r:id="rId3"/>
              </a:rPr>
              <a:t>https</a:t>
            </a:r>
            <a:r>
              <a:rPr lang="en-US" sz="972" kern="1200" dirty="0">
                <a:solidFill>
                  <a:schemeClr val="tx1"/>
                </a:solidFill>
                <a:latin typeface="+mn-lt"/>
                <a:ea typeface="+mn-ea"/>
                <a:cs typeface="+mn-cs"/>
                <a:hlinkClick r:id="rId3"/>
              </a:rPr>
              <a:t>://github.com/felicia-dobbins/</a:t>
            </a:r>
            <a:r>
              <a:rPr lang="en-US" sz="972" kern="1200" dirty="0" err="1">
                <a:solidFill>
                  <a:schemeClr val="tx1"/>
                </a:solidFill>
                <a:latin typeface="+mn-lt"/>
                <a:ea typeface="+mn-ea"/>
                <a:cs typeface="+mn-cs"/>
                <a:hlinkClick r:id="rId3"/>
              </a:rPr>
              <a:t>Data_Science_Capstone</a:t>
            </a:r>
            <a:r>
              <a:rPr lang="en-US" sz="972" kern="1200" dirty="0">
                <a:solidFill>
                  <a:schemeClr val="tx1"/>
                </a:solidFill>
                <a:latin typeface="+mn-lt"/>
                <a:ea typeface="+mn-ea"/>
                <a:cs typeface="+mn-cs"/>
                <a:hlinkClick r:id="rId3"/>
              </a:rPr>
              <a:t>/blob/main/EDA%20SQL.ipynb</a:t>
            </a:r>
            <a:endParaRPr lang="en-US" sz="1200" dirty="0"/>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F515317-394B-E952-39BB-028B3072C905}"/>
              </a:ext>
            </a:extLst>
          </p:cNvPr>
          <p:cNvPicPr>
            <a:picLocks noChangeAspect="1"/>
          </p:cNvPicPr>
          <p:nvPr/>
        </p:nvPicPr>
        <p:blipFill>
          <a:blip r:embed="rId3"/>
          <a:stretch>
            <a:fillRect/>
          </a:stretch>
        </p:blipFill>
        <p:spPr>
          <a:xfrm>
            <a:off x="770010" y="1762277"/>
            <a:ext cx="8162745" cy="3375780"/>
          </a:xfrm>
          <a:prstGeom prst="rect">
            <a:avLst/>
          </a:prstGeom>
        </p:spPr>
      </p:pic>
      <p:sp>
        <p:nvSpPr>
          <p:cNvPr id="7" name="TextBox 6">
            <a:extLst>
              <a:ext uri="{FF2B5EF4-FFF2-40B4-BE49-F238E27FC236}">
                <a16:creationId xmlns:a16="http://schemas.microsoft.com/office/drawing/2014/main" id="{436408C6-11C8-F0FF-09CE-9F83FF2CB877}"/>
              </a:ext>
            </a:extLst>
          </p:cNvPr>
          <p:cNvSpPr txBox="1"/>
          <p:nvPr/>
        </p:nvSpPr>
        <p:spPr>
          <a:xfrm>
            <a:off x="2894274" y="6046478"/>
            <a:ext cx="8093977" cy="241926"/>
          </a:xfrm>
          <a:prstGeom prst="rect">
            <a:avLst/>
          </a:prstGeom>
          <a:noFill/>
        </p:spPr>
        <p:txBody>
          <a:bodyPr wrap="square" rtlCol="0">
            <a:spAutoFit/>
          </a:bodyPr>
          <a:lstStyle/>
          <a:p>
            <a:pPr defTabSz="740664">
              <a:spcAft>
                <a:spcPts val="600"/>
              </a:spcAft>
            </a:pPr>
            <a:r>
              <a:rPr lang="en-US" sz="972" kern="1200" dirty="0">
                <a:solidFill>
                  <a:schemeClr val="tx1"/>
                </a:solidFill>
                <a:latin typeface="+mn-lt"/>
                <a:ea typeface="+mn-ea"/>
                <a:cs typeface="+mn-cs"/>
              </a:rPr>
              <a:t>Source </a:t>
            </a:r>
            <a:r>
              <a:rPr lang="en-US" sz="972" kern="1200" dirty="0" err="1">
                <a:solidFill>
                  <a:schemeClr val="tx1"/>
                </a:solidFill>
                <a:latin typeface="+mn-lt"/>
                <a:ea typeface="+mn-ea"/>
                <a:cs typeface="+mn-cs"/>
              </a:rPr>
              <a:t>code:</a:t>
            </a:r>
            <a:r>
              <a:rPr lang="en-US" sz="972" kern="1200" dirty="0" err="1">
                <a:solidFill>
                  <a:schemeClr val="tx1"/>
                </a:solidFill>
                <a:latin typeface="+mn-lt"/>
                <a:ea typeface="+mn-ea"/>
                <a:cs typeface="+mn-cs"/>
                <a:hlinkClick r:id="rId4"/>
              </a:rPr>
              <a:t>https</a:t>
            </a:r>
            <a:r>
              <a:rPr lang="en-US" sz="972" kern="1200" dirty="0">
                <a:solidFill>
                  <a:schemeClr val="tx1"/>
                </a:solidFill>
                <a:latin typeface="+mn-lt"/>
                <a:ea typeface="+mn-ea"/>
                <a:cs typeface="+mn-cs"/>
                <a:hlinkClick r:id="rId4"/>
              </a:rPr>
              <a:t>://github.com/felicia-dobbins/</a:t>
            </a:r>
            <a:r>
              <a:rPr lang="en-US" sz="972" kern="1200" dirty="0" err="1">
                <a:solidFill>
                  <a:schemeClr val="tx1"/>
                </a:solidFill>
                <a:latin typeface="+mn-lt"/>
                <a:ea typeface="+mn-ea"/>
                <a:cs typeface="+mn-cs"/>
                <a:hlinkClick r:id="rId4"/>
              </a:rPr>
              <a:t>Data_Science_Capstone</a:t>
            </a:r>
            <a:r>
              <a:rPr lang="en-US" sz="972" kern="1200" dirty="0">
                <a:solidFill>
                  <a:schemeClr val="tx1"/>
                </a:solidFill>
                <a:latin typeface="+mn-lt"/>
                <a:ea typeface="+mn-ea"/>
                <a:cs typeface="+mn-cs"/>
                <a:hlinkClick r:id="rId4"/>
              </a:rPr>
              <a:t>/blob/main/EDA%20SQL.ipynb</a:t>
            </a:r>
            <a:endParaRPr lang="en-US" sz="1200" dirty="0"/>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D7FB2FD-6B48-2FD1-5110-48C09981BA15}"/>
              </a:ext>
            </a:extLst>
          </p:cNvPr>
          <p:cNvPicPr>
            <a:picLocks noChangeAspect="1"/>
          </p:cNvPicPr>
          <p:nvPr/>
        </p:nvPicPr>
        <p:blipFill>
          <a:blip r:embed="rId3"/>
          <a:stretch>
            <a:fillRect/>
          </a:stretch>
        </p:blipFill>
        <p:spPr>
          <a:xfrm>
            <a:off x="686054" y="1683954"/>
            <a:ext cx="8693637" cy="1962760"/>
          </a:xfrm>
          <a:prstGeom prst="rect">
            <a:avLst/>
          </a:prstGeom>
        </p:spPr>
      </p:pic>
      <p:sp>
        <p:nvSpPr>
          <p:cNvPr id="7" name="TextBox 6">
            <a:extLst>
              <a:ext uri="{FF2B5EF4-FFF2-40B4-BE49-F238E27FC236}">
                <a16:creationId xmlns:a16="http://schemas.microsoft.com/office/drawing/2014/main" id="{27BF08BA-C595-6824-E93C-FB0207075A77}"/>
              </a:ext>
            </a:extLst>
          </p:cNvPr>
          <p:cNvSpPr txBox="1"/>
          <p:nvPr/>
        </p:nvSpPr>
        <p:spPr>
          <a:xfrm>
            <a:off x="2894274" y="6046478"/>
            <a:ext cx="8093977" cy="241926"/>
          </a:xfrm>
          <a:prstGeom prst="rect">
            <a:avLst/>
          </a:prstGeom>
          <a:noFill/>
        </p:spPr>
        <p:txBody>
          <a:bodyPr wrap="square" rtlCol="0">
            <a:spAutoFit/>
          </a:bodyPr>
          <a:lstStyle/>
          <a:p>
            <a:pPr defTabSz="740664">
              <a:spcAft>
                <a:spcPts val="600"/>
              </a:spcAft>
            </a:pPr>
            <a:r>
              <a:rPr lang="en-US" sz="972" kern="1200" dirty="0">
                <a:solidFill>
                  <a:schemeClr val="tx1"/>
                </a:solidFill>
                <a:latin typeface="+mn-lt"/>
                <a:ea typeface="+mn-ea"/>
                <a:cs typeface="+mn-cs"/>
              </a:rPr>
              <a:t>Source </a:t>
            </a:r>
            <a:r>
              <a:rPr lang="en-US" sz="972" kern="1200" dirty="0" err="1">
                <a:solidFill>
                  <a:schemeClr val="tx1"/>
                </a:solidFill>
                <a:latin typeface="+mn-lt"/>
                <a:ea typeface="+mn-ea"/>
                <a:cs typeface="+mn-cs"/>
              </a:rPr>
              <a:t>code:</a:t>
            </a:r>
            <a:r>
              <a:rPr lang="en-US" sz="972" kern="1200" dirty="0" err="1">
                <a:solidFill>
                  <a:schemeClr val="tx1"/>
                </a:solidFill>
                <a:latin typeface="+mn-lt"/>
                <a:ea typeface="+mn-ea"/>
                <a:cs typeface="+mn-cs"/>
                <a:hlinkClick r:id="rId4"/>
              </a:rPr>
              <a:t>https</a:t>
            </a:r>
            <a:r>
              <a:rPr lang="en-US" sz="972" kern="1200" dirty="0">
                <a:solidFill>
                  <a:schemeClr val="tx1"/>
                </a:solidFill>
                <a:latin typeface="+mn-lt"/>
                <a:ea typeface="+mn-ea"/>
                <a:cs typeface="+mn-cs"/>
                <a:hlinkClick r:id="rId4"/>
              </a:rPr>
              <a:t>://github.com/felicia-dobbins/</a:t>
            </a:r>
            <a:r>
              <a:rPr lang="en-US" sz="972" kern="1200" dirty="0" err="1">
                <a:solidFill>
                  <a:schemeClr val="tx1"/>
                </a:solidFill>
                <a:latin typeface="+mn-lt"/>
                <a:ea typeface="+mn-ea"/>
                <a:cs typeface="+mn-cs"/>
                <a:hlinkClick r:id="rId4"/>
              </a:rPr>
              <a:t>Data_Science_Capstone</a:t>
            </a:r>
            <a:r>
              <a:rPr lang="en-US" sz="972" kern="1200" dirty="0">
                <a:solidFill>
                  <a:schemeClr val="tx1"/>
                </a:solidFill>
                <a:latin typeface="+mn-lt"/>
                <a:ea typeface="+mn-ea"/>
                <a:cs typeface="+mn-cs"/>
                <a:hlinkClick r:id="rId4"/>
              </a:rPr>
              <a:t>/blob/main/EDA%20SQL.ipynb</a:t>
            </a:r>
            <a:endParaRPr lang="en-US" sz="1200" dirty="0"/>
          </a:p>
        </p:txBody>
      </p:sp>
      <p:sp>
        <p:nvSpPr>
          <p:cNvPr id="8" name="TextBox 7">
            <a:extLst>
              <a:ext uri="{FF2B5EF4-FFF2-40B4-BE49-F238E27FC236}">
                <a16:creationId xmlns:a16="http://schemas.microsoft.com/office/drawing/2014/main" id="{77B36926-CE83-2D13-096B-2BAF42E37524}"/>
              </a:ext>
            </a:extLst>
          </p:cNvPr>
          <p:cNvSpPr txBox="1"/>
          <p:nvPr/>
        </p:nvSpPr>
        <p:spPr>
          <a:xfrm>
            <a:off x="881743" y="4169229"/>
            <a:ext cx="6215743" cy="830997"/>
          </a:xfrm>
          <a:prstGeom prst="rect">
            <a:avLst/>
          </a:prstGeom>
          <a:noFill/>
        </p:spPr>
        <p:txBody>
          <a:bodyPr wrap="square" rtlCol="0">
            <a:spAutoFit/>
          </a:bodyPr>
          <a:lstStyle/>
          <a:p>
            <a:r>
              <a:rPr lang="en-US" sz="2400" dirty="0">
                <a:latin typeface="Abadi" panose="020B0604020104020204" pitchFamily="34" charset="0"/>
              </a:rPr>
              <a:t>Results show that the sum of the Payload Mass from NASA was 45,596 Kg.</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80C6F76-CCC7-22CC-320D-1E68851CD0FB}"/>
              </a:ext>
            </a:extLst>
          </p:cNvPr>
          <p:cNvPicPr>
            <a:picLocks noChangeAspect="1"/>
          </p:cNvPicPr>
          <p:nvPr/>
        </p:nvPicPr>
        <p:blipFill>
          <a:blip r:embed="rId3"/>
          <a:stretch>
            <a:fillRect/>
          </a:stretch>
        </p:blipFill>
        <p:spPr>
          <a:xfrm>
            <a:off x="770011" y="1706271"/>
            <a:ext cx="10422528" cy="2169043"/>
          </a:xfrm>
          <a:prstGeom prst="rect">
            <a:avLst/>
          </a:prstGeom>
        </p:spPr>
      </p:pic>
      <p:sp>
        <p:nvSpPr>
          <p:cNvPr id="7" name="TextBox 6">
            <a:extLst>
              <a:ext uri="{FF2B5EF4-FFF2-40B4-BE49-F238E27FC236}">
                <a16:creationId xmlns:a16="http://schemas.microsoft.com/office/drawing/2014/main" id="{3C248B34-59EA-B982-0E3B-37E2A0DB94F2}"/>
              </a:ext>
            </a:extLst>
          </p:cNvPr>
          <p:cNvSpPr txBox="1"/>
          <p:nvPr/>
        </p:nvSpPr>
        <p:spPr>
          <a:xfrm>
            <a:off x="2894274" y="6046478"/>
            <a:ext cx="8093977" cy="241926"/>
          </a:xfrm>
          <a:prstGeom prst="rect">
            <a:avLst/>
          </a:prstGeom>
          <a:noFill/>
        </p:spPr>
        <p:txBody>
          <a:bodyPr wrap="square" rtlCol="0">
            <a:spAutoFit/>
          </a:bodyPr>
          <a:lstStyle/>
          <a:p>
            <a:pPr defTabSz="740664">
              <a:spcAft>
                <a:spcPts val="600"/>
              </a:spcAft>
            </a:pPr>
            <a:r>
              <a:rPr lang="en-US" sz="972" kern="1200" dirty="0">
                <a:solidFill>
                  <a:schemeClr val="tx1"/>
                </a:solidFill>
                <a:latin typeface="+mn-lt"/>
                <a:ea typeface="+mn-ea"/>
                <a:cs typeface="+mn-cs"/>
              </a:rPr>
              <a:t>Source </a:t>
            </a:r>
            <a:r>
              <a:rPr lang="en-US" sz="972" kern="1200" dirty="0" err="1">
                <a:solidFill>
                  <a:schemeClr val="tx1"/>
                </a:solidFill>
                <a:latin typeface="+mn-lt"/>
                <a:ea typeface="+mn-ea"/>
                <a:cs typeface="+mn-cs"/>
              </a:rPr>
              <a:t>code:</a:t>
            </a:r>
            <a:r>
              <a:rPr lang="en-US" sz="972" kern="1200" dirty="0" err="1">
                <a:solidFill>
                  <a:schemeClr val="tx1"/>
                </a:solidFill>
                <a:latin typeface="+mn-lt"/>
                <a:ea typeface="+mn-ea"/>
                <a:cs typeface="+mn-cs"/>
                <a:hlinkClick r:id="rId4"/>
              </a:rPr>
              <a:t>https</a:t>
            </a:r>
            <a:r>
              <a:rPr lang="en-US" sz="972" kern="1200" dirty="0">
                <a:solidFill>
                  <a:schemeClr val="tx1"/>
                </a:solidFill>
                <a:latin typeface="+mn-lt"/>
                <a:ea typeface="+mn-ea"/>
                <a:cs typeface="+mn-cs"/>
                <a:hlinkClick r:id="rId4"/>
              </a:rPr>
              <a:t>://github.com/felicia-dobbins/</a:t>
            </a:r>
            <a:r>
              <a:rPr lang="en-US" sz="972" kern="1200" dirty="0" err="1">
                <a:solidFill>
                  <a:schemeClr val="tx1"/>
                </a:solidFill>
                <a:latin typeface="+mn-lt"/>
                <a:ea typeface="+mn-ea"/>
                <a:cs typeface="+mn-cs"/>
                <a:hlinkClick r:id="rId4"/>
              </a:rPr>
              <a:t>Data_Science_Capstone</a:t>
            </a:r>
            <a:r>
              <a:rPr lang="en-US" sz="972" kern="1200" dirty="0">
                <a:solidFill>
                  <a:schemeClr val="tx1"/>
                </a:solidFill>
                <a:latin typeface="+mn-lt"/>
                <a:ea typeface="+mn-ea"/>
                <a:cs typeface="+mn-cs"/>
                <a:hlinkClick r:id="rId4"/>
              </a:rPr>
              <a:t>/blob/main/EDA%20SQL.ipynb</a:t>
            </a:r>
            <a:endParaRPr lang="en-US" sz="1200" dirty="0"/>
          </a:p>
        </p:txBody>
      </p:sp>
      <p:sp>
        <p:nvSpPr>
          <p:cNvPr id="8" name="TextBox 7">
            <a:extLst>
              <a:ext uri="{FF2B5EF4-FFF2-40B4-BE49-F238E27FC236}">
                <a16:creationId xmlns:a16="http://schemas.microsoft.com/office/drawing/2014/main" id="{984E0232-43D1-2A8F-D38E-CD31786EB4E9}"/>
              </a:ext>
            </a:extLst>
          </p:cNvPr>
          <p:cNvSpPr txBox="1"/>
          <p:nvPr/>
        </p:nvSpPr>
        <p:spPr>
          <a:xfrm>
            <a:off x="770011" y="4365171"/>
            <a:ext cx="6218618" cy="830997"/>
          </a:xfrm>
          <a:prstGeom prst="rect">
            <a:avLst/>
          </a:prstGeom>
          <a:noFill/>
        </p:spPr>
        <p:txBody>
          <a:bodyPr wrap="square" rtlCol="0">
            <a:spAutoFit/>
          </a:bodyPr>
          <a:lstStyle/>
          <a:p>
            <a:r>
              <a:rPr lang="en-US" sz="2400" dirty="0">
                <a:latin typeface="Abadi" panose="020B0604020104020204" pitchFamily="34" charset="0"/>
              </a:rPr>
              <a:t>The average Payload Mass in Kg of booster version F9 v1.1 was 2928.4 Kg.</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A9D6377-2D53-0A4D-82A0-210B70941C8F}"/>
              </a:ext>
            </a:extLst>
          </p:cNvPr>
          <p:cNvPicPr>
            <a:picLocks noChangeAspect="1"/>
          </p:cNvPicPr>
          <p:nvPr/>
        </p:nvPicPr>
        <p:blipFill>
          <a:blip r:embed="rId3"/>
          <a:stretch>
            <a:fillRect/>
          </a:stretch>
        </p:blipFill>
        <p:spPr>
          <a:xfrm>
            <a:off x="680662" y="1825876"/>
            <a:ext cx="8034110" cy="2265464"/>
          </a:xfrm>
          <a:prstGeom prst="rect">
            <a:avLst/>
          </a:prstGeom>
        </p:spPr>
      </p:pic>
      <p:sp>
        <p:nvSpPr>
          <p:cNvPr id="7" name="TextBox 6">
            <a:extLst>
              <a:ext uri="{FF2B5EF4-FFF2-40B4-BE49-F238E27FC236}">
                <a16:creationId xmlns:a16="http://schemas.microsoft.com/office/drawing/2014/main" id="{961A1550-B0D3-8CFD-F556-75D431FE6C5E}"/>
              </a:ext>
            </a:extLst>
          </p:cNvPr>
          <p:cNvSpPr txBox="1"/>
          <p:nvPr/>
        </p:nvSpPr>
        <p:spPr>
          <a:xfrm>
            <a:off x="2894274" y="6046478"/>
            <a:ext cx="8093977" cy="241926"/>
          </a:xfrm>
          <a:prstGeom prst="rect">
            <a:avLst/>
          </a:prstGeom>
          <a:noFill/>
        </p:spPr>
        <p:txBody>
          <a:bodyPr wrap="square" rtlCol="0">
            <a:spAutoFit/>
          </a:bodyPr>
          <a:lstStyle/>
          <a:p>
            <a:pPr defTabSz="740664">
              <a:spcAft>
                <a:spcPts val="600"/>
              </a:spcAft>
            </a:pPr>
            <a:r>
              <a:rPr lang="en-US" sz="972" kern="1200" dirty="0">
                <a:solidFill>
                  <a:schemeClr val="tx1"/>
                </a:solidFill>
                <a:latin typeface="+mn-lt"/>
                <a:ea typeface="+mn-ea"/>
                <a:cs typeface="+mn-cs"/>
              </a:rPr>
              <a:t>Source </a:t>
            </a:r>
            <a:r>
              <a:rPr lang="en-US" sz="972" kern="1200" dirty="0" err="1">
                <a:solidFill>
                  <a:schemeClr val="tx1"/>
                </a:solidFill>
                <a:latin typeface="+mn-lt"/>
                <a:ea typeface="+mn-ea"/>
                <a:cs typeface="+mn-cs"/>
              </a:rPr>
              <a:t>code:</a:t>
            </a:r>
            <a:r>
              <a:rPr lang="en-US" sz="972" kern="1200" dirty="0" err="1">
                <a:solidFill>
                  <a:schemeClr val="tx1"/>
                </a:solidFill>
                <a:latin typeface="+mn-lt"/>
                <a:ea typeface="+mn-ea"/>
                <a:cs typeface="+mn-cs"/>
                <a:hlinkClick r:id="rId4"/>
              </a:rPr>
              <a:t>https</a:t>
            </a:r>
            <a:r>
              <a:rPr lang="en-US" sz="972" kern="1200" dirty="0">
                <a:solidFill>
                  <a:schemeClr val="tx1"/>
                </a:solidFill>
                <a:latin typeface="+mn-lt"/>
                <a:ea typeface="+mn-ea"/>
                <a:cs typeface="+mn-cs"/>
                <a:hlinkClick r:id="rId4"/>
              </a:rPr>
              <a:t>://github.com/felicia-dobbins/</a:t>
            </a:r>
            <a:r>
              <a:rPr lang="en-US" sz="972" kern="1200" dirty="0" err="1">
                <a:solidFill>
                  <a:schemeClr val="tx1"/>
                </a:solidFill>
                <a:latin typeface="+mn-lt"/>
                <a:ea typeface="+mn-ea"/>
                <a:cs typeface="+mn-cs"/>
                <a:hlinkClick r:id="rId4"/>
              </a:rPr>
              <a:t>Data_Science_Capstone</a:t>
            </a:r>
            <a:r>
              <a:rPr lang="en-US" sz="972" kern="1200" dirty="0">
                <a:solidFill>
                  <a:schemeClr val="tx1"/>
                </a:solidFill>
                <a:latin typeface="+mn-lt"/>
                <a:ea typeface="+mn-ea"/>
                <a:cs typeface="+mn-cs"/>
                <a:hlinkClick r:id="rId4"/>
              </a:rPr>
              <a:t>/blob/main/EDA%20SQL.ipynb</a:t>
            </a:r>
            <a:endParaRPr lang="en-US" sz="1200" dirty="0"/>
          </a:p>
        </p:txBody>
      </p:sp>
      <p:sp>
        <p:nvSpPr>
          <p:cNvPr id="8" name="TextBox 7">
            <a:extLst>
              <a:ext uri="{FF2B5EF4-FFF2-40B4-BE49-F238E27FC236}">
                <a16:creationId xmlns:a16="http://schemas.microsoft.com/office/drawing/2014/main" id="{C2265F90-DE16-07EA-A787-1512DD1E5085}"/>
              </a:ext>
            </a:extLst>
          </p:cNvPr>
          <p:cNvSpPr txBox="1"/>
          <p:nvPr/>
        </p:nvSpPr>
        <p:spPr>
          <a:xfrm>
            <a:off x="446314" y="4506686"/>
            <a:ext cx="6281057" cy="830997"/>
          </a:xfrm>
          <a:prstGeom prst="rect">
            <a:avLst/>
          </a:prstGeom>
          <a:noFill/>
        </p:spPr>
        <p:txBody>
          <a:bodyPr wrap="square" rtlCol="0">
            <a:spAutoFit/>
          </a:bodyPr>
          <a:lstStyle/>
          <a:p>
            <a:r>
              <a:rPr lang="en-US" sz="2400" dirty="0">
                <a:latin typeface="Abadi" panose="020B0604020104020204" pitchFamily="34" charset="0"/>
              </a:rPr>
              <a:t>The first successful ground landing took place on March 12, 2018.</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20862" y="1886335"/>
            <a:ext cx="10013897" cy="44330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Analytics Methodologies Used:</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EDA (Exploratory Data Analytics) including interactive visual analytics, dashboarding, and machine learning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cleaned and found to be valuable for the project’s purposes. </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 was beneficial in providing a clear picture of launch sites relative to one another.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EB79D57-DA9C-DF86-B2C6-7468BBAE5FC9}"/>
              </a:ext>
            </a:extLst>
          </p:cNvPr>
          <p:cNvPicPr>
            <a:picLocks noChangeAspect="1"/>
          </p:cNvPicPr>
          <p:nvPr/>
        </p:nvPicPr>
        <p:blipFill>
          <a:blip r:embed="rId3"/>
          <a:stretch>
            <a:fillRect/>
          </a:stretch>
        </p:blipFill>
        <p:spPr>
          <a:xfrm>
            <a:off x="674914" y="1504122"/>
            <a:ext cx="9101865" cy="3231822"/>
          </a:xfrm>
          <a:prstGeom prst="rect">
            <a:avLst/>
          </a:prstGeom>
        </p:spPr>
      </p:pic>
      <p:sp>
        <p:nvSpPr>
          <p:cNvPr id="6" name="TextBox 5">
            <a:extLst>
              <a:ext uri="{FF2B5EF4-FFF2-40B4-BE49-F238E27FC236}">
                <a16:creationId xmlns:a16="http://schemas.microsoft.com/office/drawing/2014/main" id="{E92BCA3C-77EB-C237-1A2F-96C5FFAFABFA}"/>
              </a:ext>
            </a:extLst>
          </p:cNvPr>
          <p:cNvSpPr txBox="1"/>
          <p:nvPr/>
        </p:nvSpPr>
        <p:spPr>
          <a:xfrm>
            <a:off x="2894274" y="6046478"/>
            <a:ext cx="8093977" cy="241926"/>
          </a:xfrm>
          <a:prstGeom prst="rect">
            <a:avLst/>
          </a:prstGeom>
          <a:noFill/>
        </p:spPr>
        <p:txBody>
          <a:bodyPr wrap="square" rtlCol="0">
            <a:spAutoFit/>
          </a:bodyPr>
          <a:lstStyle/>
          <a:p>
            <a:pPr defTabSz="740664">
              <a:spcAft>
                <a:spcPts val="600"/>
              </a:spcAft>
            </a:pPr>
            <a:r>
              <a:rPr lang="en-US" sz="972" kern="1200" dirty="0">
                <a:solidFill>
                  <a:schemeClr val="tx1"/>
                </a:solidFill>
                <a:latin typeface="+mn-lt"/>
                <a:ea typeface="+mn-ea"/>
                <a:cs typeface="+mn-cs"/>
              </a:rPr>
              <a:t>Source </a:t>
            </a:r>
            <a:r>
              <a:rPr lang="en-US" sz="972" kern="1200" dirty="0" err="1">
                <a:solidFill>
                  <a:schemeClr val="tx1"/>
                </a:solidFill>
                <a:latin typeface="+mn-lt"/>
                <a:ea typeface="+mn-ea"/>
                <a:cs typeface="+mn-cs"/>
              </a:rPr>
              <a:t>code:</a:t>
            </a:r>
            <a:r>
              <a:rPr lang="en-US" sz="972" kern="1200" dirty="0" err="1">
                <a:solidFill>
                  <a:schemeClr val="tx1"/>
                </a:solidFill>
                <a:latin typeface="+mn-lt"/>
                <a:ea typeface="+mn-ea"/>
                <a:cs typeface="+mn-cs"/>
                <a:hlinkClick r:id="rId4"/>
              </a:rPr>
              <a:t>https</a:t>
            </a:r>
            <a:r>
              <a:rPr lang="en-US" sz="972" kern="1200" dirty="0">
                <a:solidFill>
                  <a:schemeClr val="tx1"/>
                </a:solidFill>
                <a:latin typeface="+mn-lt"/>
                <a:ea typeface="+mn-ea"/>
                <a:cs typeface="+mn-cs"/>
                <a:hlinkClick r:id="rId4"/>
              </a:rPr>
              <a:t>://github.com/felicia-dobbins/</a:t>
            </a:r>
            <a:r>
              <a:rPr lang="en-US" sz="972" kern="1200" dirty="0" err="1">
                <a:solidFill>
                  <a:schemeClr val="tx1"/>
                </a:solidFill>
                <a:latin typeface="+mn-lt"/>
                <a:ea typeface="+mn-ea"/>
                <a:cs typeface="+mn-cs"/>
                <a:hlinkClick r:id="rId4"/>
              </a:rPr>
              <a:t>Data_Science_Capstone</a:t>
            </a:r>
            <a:r>
              <a:rPr lang="en-US" sz="972" kern="1200" dirty="0">
                <a:solidFill>
                  <a:schemeClr val="tx1"/>
                </a:solidFill>
                <a:latin typeface="+mn-lt"/>
                <a:ea typeface="+mn-ea"/>
                <a:cs typeface="+mn-cs"/>
                <a:hlinkClick r:id="rId4"/>
              </a:rPr>
              <a:t>/blob/main/EDA%20SQL.ipynb</a:t>
            </a:r>
            <a:endParaRPr lang="en-US" sz="1200" dirty="0"/>
          </a:p>
        </p:txBody>
      </p:sp>
      <p:sp>
        <p:nvSpPr>
          <p:cNvPr id="7" name="TextBox 6">
            <a:extLst>
              <a:ext uri="{FF2B5EF4-FFF2-40B4-BE49-F238E27FC236}">
                <a16:creationId xmlns:a16="http://schemas.microsoft.com/office/drawing/2014/main" id="{1F6C8E2D-346B-152D-9EE4-E0B459EAA3A1}"/>
              </a:ext>
            </a:extLst>
          </p:cNvPr>
          <p:cNvSpPr txBox="1"/>
          <p:nvPr/>
        </p:nvSpPr>
        <p:spPr>
          <a:xfrm>
            <a:off x="881743" y="5225143"/>
            <a:ext cx="8207828" cy="830997"/>
          </a:xfrm>
          <a:prstGeom prst="rect">
            <a:avLst/>
          </a:prstGeom>
          <a:noFill/>
        </p:spPr>
        <p:txBody>
          <a:bodyPr wrap="square" rtlCol="0">
            <a:spAutoFit/>
          </a:bodyPr>
          <a:lstStyle/>
          <a:p>
            <a:r>
              <a:rPr lang="en-US" sz="2400" dirty="0">
                <a:latin typeface="Abadi" panose="020B0604020104020204" pitchFamily="34" charset="0"/>
              </a:rPr>
              <a:t>The table shows 4 models and their payloads between 4000 and 6000 Kg that had successful drone ship landings. </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990B255-894C-73DF-15A7-4D1352DDC8D0}"/>
              </a:ext>
            </a:extLst>
          </p:cNvPr>
          <p:cNvPicPr>
            <a:picLocks noChangeAspect="1"/>
          </p:cNvPicPr>
          <p:nvPr/>
        </p:nvPicPr>
        <p:blipFill>
          <a:blip r:embed="rId3"/>
          <a:stretch>
            <a:fillRect/>
          </a:stretch>
        </p:blipFill>
        <p:spPr>
          <a:xfrm>
            <a:off x="735821" y="1581587"/>
            <a:ext cx="10275167" cy="2696499"/>
          </a:xfrm>
          <a:prstGeom prst="rect">
            <a:avLst/>
          </a:prstGeom>
        </p:spPr>
      </p:pic>
      <p:sp>
        <p:nvSpPr>
          <p:cNvPr id="7" name="TextBox 6">
            <a:extLst>
              <a:ext uri="{FF2B5EF4-FFF2-40B4-BE49-F238E27FC236}">
                <a16:creationId xmlns:a16="http://schemas.microsoft.com/office/drawing/2014/main" id="{84A7BDF4-F599-248B-4A31-1B9433992BBC}"/>
              </a:ext>
            </a:extLst>
          </p:cNvPr>
          <p:cNvSpPr txBox="1"/>
          <p:nvPr/>
        </p:nvSpPr>
        <p:spPr>
          <a:xfrm>
            <a:off x="2894274" y="6046478"/>
            <a:ext cx="8093977" cy="241926"/>
          </a:xfrm>
          <a:prstGeom prst="rect">
            <a:avLst/>
          </a:prstGeom>
          <a:noFill/>
        </p:spPr>
        <p:txBody>
          <a:bodyPr wrap="square" rtlCol="0">
            <a:spAutoFit/>
          </a:bodyPr>
          <a:lstStyle/>
          <a:p>
            <a:pPr defTabSz="740664">
              <a:spcAft>
                <a:spcPts val="600"/>
              </a:spcAft>
            </a:pPr>
            <a:r>
              <a:rPr lang="en-US" sz="972" kern="1200" dirty="0">
                <a:solidFill>
                  <a:schemeClr val="tx1"/>
                </a:solidFill>
                <a:latin typeface="+mn-lt"/>
                <a:ea typeface="+mn-ea"/>
                <a:cs typeface="+mn-cs"/>
              </a:rPr>
              <a:t>Source </a:t>
            </a:r>
            <a:r>
              <a:rPr lang="en-US" sz="972" kern="1200" dirty="0" err="1">
                <a:solidFill>
                  <a:schemeClr val="tx1"/>
                </a:solidFill>
                <a:latin typeface="+mn-lt"/>
                <a:ea typeface="+mn-ea"/>
                <a:cs typeface="+mn-cs"/>
              </a:rPr>
              <a:t>code:</a:t>
            </a:r>
            <a:r>
              <a:rPr lang="en-US" sz="972" kern="1200" dirty="0" err="1">
                <a:solidFill>
                  <a:schemeClr val="tx1"/>
                </a:solidFill>
                <a:latin typeface="+mn-lt"/>
                <a:ea typeface="+mn-ea"/>
                <a:cs typeface="+mn-cs"/>
                <a:hlinkClick r:id="rId4"/>
              </a:rPr>
              <a:t>https</a:t>
            </a:r>
            <a:r>
              <a:rPr lang="en-US" sz="972" kern="1200" dirty="0">
                <a:solidFill>
                  <a:schemeClr val="tx1"/>
                </a:solidFill>
                <a:latin typeface="+mn-lt"/>
                <a:ea typeface="+mn-ea"/>
                <a:cs typeface="+mn-cs"/>
                <a:hlinkClick r:id="rId4"/>
              </a:rPr>
              <a:t>://github.com/felicia-dobbins/</a:t>
            </a:r>
            <a:r>
              <a:rPr lang="en-US" sz="972" kern="1200" dirty="0" err="1">
                <a:solidFill>
                  <a:schemeClr val="tx1"/>
                </a:solidFill>
                <a:latin typeface="+mn-lt"/>
                <a:ea typeface="+mn-ea"/>
                <a:cs typeface="+mn-cs"/>
                <a:hlinkClick r:id="rId4"/>
              </a:rPr>
              <a:t>Data_Science_Capstone</a:t>
            </a:r>
            <a:r>
              <a:rPr lang="en-US" sz="972" kern="1200" dirty="0">
                <a:solidFill>
                  <a:schemeClr val="tx1"/>
                </a:solidFill>
                <a:latin typeface="+mn-lt"/>
                <a:ea typeface="+mn-ea"/>
                <a:cs typeface="+mn-cs"/>
                <a:hlinkClick r:id="rId4"/>
              </a:rPr>
              <a:t>/blob/main/EDA%20SQL.ipynb</a:t>
            </a:r>
            <a:endParaRPr lang="en-US" sz="1200" dirty="0"/>
          </a:p>
        </p:txBody>
      </p:sp>
      <p:sp>
        <p:nvSpPr>
          <p:cNvPr id="8" name="TextBox 7">
            <a:extLst>
              <a:ext uri="{FF2B5EF4-FFF2-40B4-BE49-F238E27FC236}">
                <a16:creationId xmlns:a16="http://schemas.microsoft.com/office/drawing/2014/main" id="{31E99F52-6445-9656-E4AD-66BF0CA923C3}"/>
              </a:ext>
            </a:extLst>
          </p:cNvPr>
          <p:cNvSpPr txBox="1"/>
          <p:nvPr/>
        </p:nvSpPr>
        <p:spPr>
          <a:xfrm>
            <a:off x="735821" y="4582886"/>
            <a:ext cx="6742665" cy="830997"/>
          </a:xfrm>
          <a:prstGeom prst="rect">
            <a:avLst/>
          </a:prstGeom>
          <a:noFill/>
        </p:spPr>
        <p:txBody>
          <a:bodyPr wrap="square" rtlCol="0">
            <a:spAutoFit/>
          </a:bodyPr>
          <a:lstStyle/>
          <a:p>
            <a:r>
              <a:rPr lang="en-US" sz="2400" dirty="0">
                <a:latin typeface="Abadi" panose="020B0604020104020204" pitchFamily="34" charset="0"/>
              </a:rPr>
              <a:t>The chart shows the overwhelming number of successful mission outcomes. </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85D84EB-7A41-29CE-8EBD-99DF7B271AD8}"/>
              </a:ext>
            </a:extLst>
          </p:cNvPr>
          <p:cNvPicPr>
            <a:picLocks noChangeAspect="1"/>
          </p:cNvPicPr>
          <p:nvPr/>
        </p:nvPicPr>
        <p:blipFill>
          <a:blip r:embed="rId3"/>
          <a:stretch>
            <a:fillRect/>
          </a:stretch>
        </p:blipFill>
        <p:spPr>
          <a:xfrm>
            <a:off x="526580" y="1485679"/>
            <a:ext cx="6675698" cy="5105842"/>
          </a:xfrm>
          <a:prstGeom prst="rect">
            <a:avLst/>
          </a:prstGeom>
        </p:spPr>
      </p:pic>
      <p:sp>
        <p:nvSpPr>
          <p:cNvPr id="7" name="TextBox 6">
            <a:extLst>
              <a:ext uri="{FF2B5EF4-FFF2-40B4-BE49-F238E27FC236}">
                <a16:creationId xmlns:a16="http://schemas.microsoft.com/office/drawing/2014/main" id="{DF0A7591-A3E0-70DA-CD37-6BADCE88B08E}"/>
              </a:ext>
            </a:extLst>
          </p:cNvPr>
          <p:cNvSpPr txBox="1"/>
          <p:nvPr/>
        </p:nvSpPr>
        <p:spPr>
          <a:xfrm>
            <a:off x="6486561" y="6616074"/>
            <a:ext cx="5452194" cy="241926"/>
          </a:xfrm>
          <a:prstGeom prst="rect">
            <a:avLst/>
          </a:prstGeom>
          <a:noFill/>
        </p:spPr>
        <p:txBody>
          <a:bodyPr wrap="square" rtlCol="0">
            <a:spAutoFit/>
          </a:bodyPr>
          <a:lstStyle/>
          <a:p>
            <a:pPr defTabSz="740664">
              <a:spcAft>
                <a:spcPts val="600"/>
              </a:spcAft>
            </a:pPr>
            <a:r>
              <a:rPr lang="en-US" sz="972" kern="1200" dirty="0">
                <a:solidFill>
                  <a:schemeClr val="tx1"/>
                </a:solidFill>
                <a:latin typeface="+mn-lt"/>
                <a:ea typeface="+mn-ea"/>
                <a:cs typeface="+mn-cs"/>
              </a:rPr>
              <a:t>Source </a:t>
            </a:r>
            <a:r>
              <a:rPr lang="en-US" sz="972" kern="1200" dirty="0" err="1">
                <a:solidFill>
                  <a:schemeClr val="tx1"/>
                </a:solidFill>
                <a:latin typeface="+mn-lt"/>
                <a:ea typeface="+mn-ea"/>
                <a:cs typeface="+mn-cs"/>
              </a:rPr>
              <a:t>code:</a:t>
            </a:r>
            <a:r>
              <a:rPr lang="en-US" sz="972" kern="1200" dirty="0" err="1">
                <a:solidFill>
                  <a:schemeClr val="tx1"/>
                </a:solidFill>
                <a:latin typeface="+mn-lt"/>
                <a:ea typeface="+mn-ea"/>
                <a:cs typeface="+mn-cs"/>
                <a:hlinkClick r:id="rId4"/>
              </a:rPr>
              <a:t>https</a:t>
            </a:r>
            <a:r>
              <a:rPr lang="en-US" sz="972" kern="1200" dirty="0">
                <a:solidFill>
                  <a:schemeClr val="tx1"/>
                </a:solidFill>
                <a:latin typeface="+mn-lt"/>
                <a:ea typeface="+mn-ea"/>
                <a:cs typeface="+mn-cs"/>
                <a:hlinkClick r:id="rId4"/>
              </a:rPr>
              <a:t>://github.com/felicia-dobbins/</a:t>
            </a:r>
            <a:r>
              <a:rPr lang="en-US" sz="972" kern="1200" dirty="0" err="1">
                <a:solidFill>
                  <a:schemeClr val="tx1"/>
                </a:solidFill>
                <a:latin typeface="+mn-lt"/>
                <a:ea typeface="+mn-ea"/>
                <a:cs typeface="+mn-cs"/>
                <a:hlinkClick r:id="rId4"/>
              </a:rPr>
              <a:t>Data_Science_Capstone</a:t>
            </a:r>
            <a:r>
              <a:rPr lang="en-US" sz="972" kern="1200" dirty="0">
                <a:solidFill>
                  <a:schemeClr val="tx1"/>
                </a:solidFill>
                <a:latin typeface="+mn-lt"/>
                <a:ea typeface="+mn-ea"/>
                <a:cs typeface="+mn-cs"/>
                <a:hlinkClick r:id="rId4"/>
              </a:rPr>
              <a:t>/blob/main/EDA%20SQL.ipynb</a:t>
            </a:r>
            <a:endParaRPr lang="en-US" sz="1200" dirty="0"/>
          </a:p>
        </p:txBody>
      </p:sp>
      <p:sp>
        <p:nvSpPr>
          <p:cNvPr id="8" name="TextBox 7">
            <a:extLst>
              <a:ext uri="{FF2B5EF4-FFF2-40B4-BE49-F238E27FC236}">
                <a16:creationId xmlns:a16="http://schemas.microsoft.com/office/drawing/2014/main" id="{9A0FCFF1-7E69-2978-DEEE-0BAD2A8C5CCB}"/>
              </a:ext>
            </a:extLst>
          </p:cNvPr>
          <p:cNvSpPr txBox="1"/>
          <p:nvPr/>
        </p:nvSpPr>
        <p:spPr>
          <a:xfrm>
            <a:off x="8098971" y="2068286"/>
            <a:ext cx="3186640" cy="1569660"/>
          </a:xfrm>
          <a:prstGeom prst="rect">
            <a:avLst/>
          </a:prstGeom>
          <a:noFill/>
        </p:spPr>
        <p:txBody>
          <a:bodyPr wrap="square" rtlCol="0">
            <a:spAutoFit/>
          </a:bodyPr>
          <a:lstStyle/>
          <a:p>
            <a:r>
              <a:rPr lang="en-US" sz="2400" dirty="0">
                <a:latin typeface="Abadi" panose="020B0604020104020204" pitchFamily="34" charset="0"/>
              </a:rPr>
              <a:t>The chart shows the booster models that have carried the maximum payload. </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6470DA8-3517-121F-697C-DFF6CF10FDA0}"/>
              </a:ext>
            </a:extLst>
          </p:cNvPr>
          <p:cNvPicPr>
            <a:picLocks noChangeAspect="1"/>
          </p:cNvPicPr>
          <p:nvPr/>
        </p:nvPicPr>
        <p:blipFill>
          <a:blip r:embed="rId3"/>
          <a:stretch>
            <a:fillRect/>
          </a:stretch>
        </p:blipFill>
        <p:spPr>
          <a:xfrm>
            <a:off x="462920" y="1572888"/>
            <a:ext cx="7952001" cy="2857597"/>
          </a:xfrm>
          <a:prstGeom prst="rect">
            <a:avLst/>
          </a:prstGeom>
        </p:spPr>
      </p:pic>
      <p:sp>
        <p:nvSpPr>
          <p:cNvPr id="7" name="TextBox 6">
            <a:extLst>
              <a:ext uri="{FF2B5EF4-FFF2-40B4-BE49-F238E27FC236}">
                <a16:creationId xmlns:a16="http://schemas.microsoft.com/office/drawing/2014/main" id="{54A2A545-85B2-8C53-0A7D-3556B0F36E89}"/>
              </a:ext>
            </a:extLst>
          </p:cNvPr>
          <p:cNvSpPr txBox="1"/>
          <p:nvPr/>
        </p:nvSpPr>
        <p:spPr>
          <a:xfrm>
            <a:off x="5180275" y="6215502"/>
            <a:ext cx="5452194" cy="241926"/>
          </a:xfrm>
          <a:prstGeom prst="rect">
            <a:avLst/>
          </a:prstGeom>
          <a:noFill/>
        </p:spPr>
        <p:txBody>
          <a:bodyPr wrap="square" rtlCol="0">
            <a:spAutoFit/>
          </a:bodyPr>
          <a:lstStyle/>
          <a:p>
            <a:pPr defTabSz="740664">
              <a:spcAft>
                <a:spcPts val="600"/>
              </a:spcAft>
            </a:pPr>
            <a:r>
              <a:rPr lang="en-US" sz="972" kern="1200" dirty="0">
                <a:solidFill>
                  <a:schemeClr val="tx1"/>
                </a:solidFill>
                <a:latin typeface="+mn-lt"/>
                <a:ea typeface="+mn-ea"/>
                <a:cs typeface="+mn-cs"/>
              </a:rPr>
              <a:t>Source </a:t>
            </a:r>
            <a:r>
              <a:rPr lang="en-US" sz="972" kern="1200" dirty="0" err="1">
                <a:solidFill>
                  <a:schemeClr val="tx1"/>
                </a:solidFill>
                <a:latin typeface="+mn-lt"/>
                <a:ea typeface="+mn-ea"/>
                <a:cs typeface="+mn-cs"/>
              </a:rPr>
              <a:t>code:</a:t>
            </a:r>
            <a:r>
              <a:rPr lang="en-US" sz="972" kern="1200" dirty="0" err="1">
                <a:solidFill>
                  <a:schemeClr val="tx1"/>
                </a:solidFill>
                <a:latin typeface="+mn-lt"/>
                <a:ea typeface="+mn-ea"/>
                <a:cs typeface="+mn-cs"/>
                <a:hlinkClick r:id="rId4"/>
              </a:rPr>
              <a:t>https</a:t>
            </a:r>
            <a:r>
              <a:rPr lang="en-US" sz="972" kern="1200" dirty="0">
                <a:solidFill>
                  <a:schemeClr val="tx1"/>
                </a:solidFill>
                <a:latin typeface="+mn-lt"/>
                <a:ea typeface="+mn-ea"/>
                <a:cs typeface="+mn-cs"/>
                <a:hlinkClick r:id="rId4"/>
              </a:rPr>
              <a:t>://github.com/felicia-dobbins/</a:t>
            </a:r>
            <a:r>
              <a:rPr lang="en-US" sz="972" kern="1200" dirty="0" err="1">
                <a:solidFill>
                  <a:schemeClr val="tx1"/>
                </a:solidFill>
                <a:latin typeface="+mn-lt"/>
                <a:ea typeface="+mn-ea"/>
                <a:cs typeface="+mn-cs"/>
                <a:hlinkClick r:id="rId4"/>
              </a:rPr>
              <a:t>Data_Science_Capstone</a:t>
            </a:r>
            <a:r>
              <a:rPr lang="en-US" sz="972" kern="1200" dirty="0">
                <a:solidFill>
                  <a:schemeClr val="tx1"/>
                </a:solidFill>
                <a:latin typeface="+mn-lt"/>
                <a:ea typeface="+mn-ea"/>
                <a:cs typeface="+mn-cs"/>
                <a:hlinkClick r:id="rId4"/>
              </a:rPr>
              <a:t>/blob/main/EDA%20SQL.ipynb</a:t>
            </a:r>
            <a:endParaRPr lang="en-US" sz="1200" dirty="0"/>
          </a:p>
        </p:txBody>
      </p:sp>
      <p:sp>
        <p:nvSpPr>
          <p:cNvPr id="8" name="TextBox 7">
            <a:extLst>
              <a:ext uri="{FF2B5EF4-FFF2-40B4-BE49-F238E27FC236}">
                <a16:creationId xmlns:a16="http://schemas.microsoft.com/office/drawing/2014/main" id="{D5D1283E-1B0E-0134-6776-7CABEC89CC56}"/>
              </a:ext>
            </a:extLst>
          </p:cNvPr>
          <p:cNvSpPr txBox="1"/>
          <p:nvPr/>
        </p:nvSpPr>
        <p:spPr>
          <a:xfrm>
            <a:off x="2142034" y="4926559"/>
            <a:ext cx="5647452" cy="830997"/>
          </a:xfrm>
          <a:prstGeom prst="rect">
            <a:avLst/>
          </a:prstGeom>
          <a:noFill/>
        </p:spPr>
        <p:txBody>
          <a:bodyPr wrap="square" rtlCol="0">
            <a:spAutoFit/>
          </a:bodyPr>
          <a:lstStyle/>
          <a:p>
            <a:r>
              <a:rPr lang="en-US" sz="2400" dirty="0">
                <a:latin typeface="Abadi" panose="020B0604020104020204" pitchFamily="34" charset="0"/>
              </a:rPr>
              <a:t>The query above show two failed drone ship landing outcomes in 2015.</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72E8DD3-3437-ABE7-992A-57F8C40C9BEC}"/>
              </a:ext>
            </a:extLst>
          </p:cNvPr>
          <p:cNvPicPr>
            <a:picLocks noChangeAspect="1"/>
          </p:cNvPicPr>
          <p:nvPr/>
        </p:nvPicPr>
        <p:blipFill>
          <a:blip r:embed="rId3"/>
          <a:stretch>
            <a:fillRect/>
          </a:stretch>
        </p:blipFill>
        <p:spPr>
          <a:xfrm>
            <a:off x="770011" y="1590349"/>
            <a:ext cx="6538527" cy="4435224"/>
          </a:xfrm>
          <a:prstGeom prst="rect">
            <a:avLst/>
          </a:prstGeom>
        </p:spPr>
      </p:pic>
      <p:sp>
        <p:nvSpPr>
          <p:cNvPr id="7" name="TextBox 6">
            <a:extLst>
              <a:ext uri="{FF2B5EF4-FFF2-40B4-BE49-F238E27FC236}">
                <a16:creationId xmlns:a16="http://schemas.microsoft.com/office/drawing/2014/main" id="{BF52D9D0-3DC4-673D-E185-8BD6486E510F}"/>
              </a:ext>
            </a:extLst>
          </p:cNvPr>
          <p:cNvSpPr txBox="1"/>
          <p:nvPr/>
        </p:nvSpPr>
        <p:spPr>
          <a:xfrm>
            <a:off x="5180275" y="6215502"/>
            <a:ext cx="5452194" cy="241926"/>
          </a:xfrm>
          <a:prstGeom prst="rect">
            <a:avLst/>
          </a:prstGeom>
          <a:noFill/>
        </p:spPr>
        <p:txBody>
          <a:bodyPr wrap="square" rtlCol="0">
            <a:spAutoFit/>
          </a:bodyPr>
          <a:lstStyle/>
          <a:p>
            <a:pPr defTabSz="740664">
              <a:spcAft>
                <a:spcPts val="600"/>
              </a:spcAft>
            </a:pPr>
            <a:r>
              <a:rPr lang="en-US" sz="972" kern="1200" dirty="0">
                <a:solidFill>
                  <a:schemeClr val="tx1"/>
                </a:solidFill>
                <a:latin typeface="+mn-lt"/>
                <a:ea typeface="+mn-ea"/>
                <a:cs typeface="+mn-cs"/>
              </a:rPr>
              <a:t>Source </a:t>
            </a:r>
            <a:r>
              <a:rPr lang="en-US" sz="972" kern="1200" dirty="0" err="1">
                <a:solidFill>
                  <a:schemeClr val="tx1"/>
                </a:solidFill>
                <a:latin typeface="+mn-lt"/>
                <a:ea typeface="+mn-ea"/>
                <a:cs typeface="+mn-cs"/>
              </a:rPr>
              <a:t>code:</a:t>
            </a:r>
            <a:r>
              <a:rPr lang="en-US" sz="972" kern="1200" dirty="0" err="1">
                <a:solidFill>
                  <a:schemeClr val="tx1"/>
                </a:solidFill>
                <a:latin typeface="+mn-lt"/>
                <a:ea typeface="+mn-ea"/>
                <a:cs typeface="+mn-cs"/>
                <a:hlinkClick r:id="rId4"/>
              </a:rPr>
              <a:t>https</a:t>
            </a:r>
            <a:r>
              <a:rPr lang="en-US" sz="972" kern="1200" dirty="0">
                <a:solidFill>
                  <a:schemeClr val="tx1"/>
                </a:solidFill>
                <a:latin typeface="+mn-lt"/>
                <a:ea typeface="+mn-ea"/>
                <a:cs typeface="+mn-cs"/>
                <a:hlinkClick r:id="rId4"/>
              </a:rPr>
              <a:t>://github.com/felicia-dobbins/</a:t>
            </a:r>
            <a:r>
              <a:rPr lang="en-US" sz="972" kern="1200" dirty="0" err="1">
                <a:solidFill>
                  <a:schemeClr val="tx1"/>
                </a:solidFill>
                <a:latin typeface="+mn-lt"/>
                <a:ea typeface="+mn-ea"/>
                <a:cs typeface="+mn-cs"/>
                <a:hlinkClick r:id="rId4"/>
              </a:rPr>
              <a:t>Data_Science_Capstone</a:t>
            </a:r>
            <a:r>
              <a:rPr lang="en-US" sz="972" kern="1200" dirty="0">
                <a:solidFill>
                  <a:schemeClr val="tx1"/>
                </a:solidFill>
                <a:latin typeface="+mn-lt"/>
                <a:ea typeface="+mn-ea"/>
                <a:cs typeface="+mn-cs"/>
                <a:hlinkClick r:id="rId4"/>
              </a:rPr>
              <a:t>/blob/main/EDA%20SQL.ipynb</a:t>
            </a:r>
            <a:endParaRPr lang="en-US" sz="1200" dirty="0"/>
          </a:p>
        </p:txBody>
      </p:sp>
      <p:sp>
        <p:nvSpPr>
          <p:cNvPr id="8" name="TextBox 7">
            <a:extLst>
              <a:ext uri="{FF2B5EF4-FFF2-40B4-BE49-F238E27FC236}">
                <a16:creationId xmlns:a16="http://schemas.microsoft.com/office/drawing/2014/main" id="{AB3B7636-3E66-F309-9E85-FD7F44AA1B0D}"/>
              </a:ext>
            </a:extLst>
          </p:cNvPr>
          <p:cNvSpPr txBox="1"/>
          <p:nvPr/>
        </p:nvSpPr>
        <p:spPr>
          <a:xfrm>
            <a:off x="7968343" y="1937657"/>
            <a:ext cx="3222171" cy="2677656"/>
          </a:xfrm>
          <a:prstGeom prst="rect">
            <a:avLst/>
          </a:prstGeom>
          <a:noFill/>
        </p:spPr>
        <p:txBody>
          <a:bodyPr wrap="square" rtlCol="0">
            <a:spAutoFit/>
          </a:bodyPr>
          <a:lstStyle/>
          <a:p>
            <a:r>
              <a:rPr lang="en-US" sz="2400" dirty="0">
                <a:latin typeface="Abadi" panose="020B0604020104020204" pitchFamily="34" charset="0"/>
              </a:rPr>
              <a:t>The chart to the left shows the number of landing outcomes from greatest to least between June 4</a:t>
            </a:r>
            <a:r>
              <a:rPr lang="en-US" sz="2400" baseline="30000" dirty="0">
                <a:latin typeface="Abadi" panose="020B0604020104020204" pitchFamily="34" charset="0"/>
              </a:rPr>
              <a:t>th</a:t>
            </a:r>
            <a:r>
              <a:rPr lang="en-US" sz="2400" dirty="0">
                <a:latin typeface="Abadi" panose="020B0604020104020204" pitchFamily="34" charset="0"/>
              </a:rPr>
              <a:t>, 2010 and March 20</a:t>
            </a:r>
            <a:r>
              <a:rPr lang="en-US" sz="2400" baseline="30000" dirty="0">
                <a:latin typeface="Abadi" panose="020B0604020104020204" pitchFamily="34" charset="0"/>
              </a:rPr>
              <a:t>th</a:t>
            </a:r>
            <a:r>
              <a:rPr lang="en-US" sz="2400" dirty="0">
                <a:latin typeface="Abadi" panose="020B0604020104020204" pitchFamily="34" charset="0"/>
              </a:rPr>
              <a:t>, 2017.</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Global Launch Sites- SpaceX</a:t>
            </a:r>
          </a:p>
        </p:txBody>
      </p:sp>
      <p:pic>
        <p:nvPicPr>
          <p:cNvPr id="6" name="Picture 5">
            <a:extLst>
              <a:ext uri="{FF2B5EF4-FFF2-40B4-BE49-F238E27FC236}">
                <a16:creationId xmlns:a16="http://schemas.microsoft.com/office/drawing/2014/main" id="{5925C035-6E5E-271E-D5C9-68DA8603AFBA}"/>
              </a:ext>
            </a:extLst>
          </p:cNvPr>
          <p:cNvPicPr>
            <a:picLocks noChangeAspect="1"/>
          </p:cNvPicPr>
          <p:nvPr/>
        </p:nvPicPr>
        <p:blipFill rotWithShape="1">
          <a:blip r:embed="rId2"/>
          <a:srcRect t="1404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3"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897626" cy="1399223"/>
          </a:xfrm>
          <a:prstGeom prst="rect">
            <a:avLst/>
          </a:prstGeom>
        </p:spPr>
        <p:txBody>
          <a:bodyPr vert="horz" lIns="91440" tIns="45720" rIns="91440" bIns="45720" rtlCol="0" anchor="ctr">
            <a:normAutofit fontScale="92500" lnSpcReduction="10000"/>
          </a:bodyPr>
          <a:lstStyle/>
          <a:p>
            <a:r>
              <a:rPr lang="en-US" sz="2200" dirty="0"/>
              <a:t>3 out of 4 locations are on the east coast in Florida, the other located in California.</a:t>
            </a:r>
          </a:p>
          <a:p>
            <a:r>
              <a:rPr lang="en-US" sz="2200" dirty="0"/>
              <a:t>All sites are at coastal locations, likely for safety reasons. </a:t>
            </a:r>
          </a:p>
          <a:p>
            <a:r>
              <a:rPr lang="en-US" sz="2200" dirty="0"/>
              <a:t>Most launches take place in Florida.</a:t>
            </a:r>
          </a:p>
          <a:p>
            <a:endParaRPr lang="en-US" sz="22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0599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California</a:t>
            </a:r>
          </a:p>
        </p:txBody>
      </p:sp>
      <p:pic>
        <p:nvPicPr>
          <p:cNvPr id="7" name="Picture 6">
            <a:extLst>
              <a:ext uri="{FF2B5EF4-FFF2-40B4-BE49-F238E27FC236}">
                <a16:creationId xmlns:a16="http://schemas.microsoft.com/office/drawing/2014/main" id="{1780A8BA-DA05-511D-C218-8EEC7DED6D91}"/>
              </a:ext>
            </a:extLst>
          </p:cNvPr>
          <p:cNvPicPr>
            <a:picLocks noChangeAspect="1"/>
          </p:cNvPicPr>
          <p:nvPr/>
        </p:nvPicPr>
        <p:blipFill>
          <a:blip r:embed="rId3"/>
          <a:stretch>
            <a:fillRect/>
          </a:stretch>
        </p:blipFill>
        <p:spPr>
          <a:xfrm>
            <a:off x="5696990" y="1487314"/>
            <a:ext cx="6035563" cy="5037257"/>
          </a:xfrm>
          <a:prstGeom prst="rect">
            <a:avLst/>
          </a:prstGeom>
        </p:spPr>
      </p:pic>
      <p:sp>
        <p:nvSpPr>
          <p:cNvPr id="9" name="TextBox 8">
            <a:extLst>
              <a:ext uri="{FF2B5EF4-FFF2-40B4-BE49-F238E27FC236}">
                <a16:creationId xmlns:a16="http://schemas.microsoft.com/office/drawing/2014/main" id="{05EA991B-53A0-E57D-D8F4-CAE0F9102B15}"/>
              </a:ext>
            </a:extLst>
          </p:cNvPr>
          <p:cNvSpPr txBox="1"/>
          <p:nvPr/>
        </p:nvSpPr>
        <p:spPr>
          <a:xfrm>
            <a:off x="734028" y="1559118"/>
            <a:ext cx="4041475" cy="3785652"/>
          </a:xfrm>
          <a:prstGeom prst="rect">
            <a:avLst/>
          </a:prstGeom>
          <a:noFill/>
        </p:spPr>
        <p:txBody>
          <a:bodyPr wrap="square" rtlCol="0">
            <a:spAutoFit/>
          </a:bodyPr>
          <a:lstStyle/>
          <a:p>
            <a:r>
              <a:rPr lang="en-US" sz="2000" dirty="0">
                <a:latin typeface="Abadi" panose="020B0604020104020204" pitchFamily="34" charset="0"/>
              </a:rPr>
              <a:t>Important features:</a:t>
            </a:r>
          </a:p>
          <a:p>
            <a:pPr marL="342900" indent="-342900">
              <a:buFont typeface="Arial" panose="020B0604020202020204" pitchFamily="34" charset="0"/>
              <a:buChar char="•"/>
            </a:pPr>
            <a:r>
              <a:rPr lang="en-US" sz="2000" dirty="0">
                <a:latin typeface="Abadi" panose="020B0604020104020204" pitchFamily="34" charset="0"/>
              </a:rPr>
              <a:t>Notice the spiral pattern of each site.</a:t>
            </a:r>
          </a:p>
          <a:p>
            <a:pPr marL="342900" indent="-342900">
              <a:buFont typeface="Arial" panose="020B0604020202020204" pitchFamily="34" charset="0"/>
              <a:buChar char="•"/>
            </a:pPr>
            <a:r>
              <a:rPr lang="en-US" sz="2000" dirty="0">
                <a:latin typeface="Abadi" panose="020B0604020104020204" pitchFamily="34" charset="0"/>
              </a:rPr>
              <a:t>Green represents a successful launch, red an unsuccessful launch.</a:t>
            </a:r>
          </a:p>
          <a:p>
            <a:pPr marL="342900" indent="-342900">
              <a:buFont typeface="Arial" panose="020B0604020202020204" pitchFamily="34" charset="0"/>
              <a:buChar char="•"/>
            </a:pPr>
            <a:r>
              <a:rPr lang="en-US" sz="2000" dirty="0">
                <a:latin typeface="Abadi" panose="020B0604020104020204" pitchFamily="34" charset="0"/>
              </a:rPr>
              <a:t>The successful launches are to the north, while unsuccessful are more to the south. </a:t>
            </a:r>
          </a:p>
          <a:p>
            <a:pPr marL="342900" indent="-342900">
              <a:buFont typeface="Arial" panose="020B0604020202020204" pitchFamily="34" charset="0"/>
              <a:buChar char="•"/>
            </a:pPr>
            <a:r>
              <a:rPr lang="en-US" sz="2000" dirty="0">
                <a:latin typeface="Abadi" panose="020B0604020104020204" pitchFamily="34" charset="0"/>
              </a:rPr>
              <a:t>There are no nearby towns, large infrastructure, or populations. </a:t>
            </a:r>
          </a:p>
        </p:txBody>
      </p:sp>
      <p:sp>
        <p:nvSpPr>
          <p:cNvPr id="10" name="TextBox 9">
            <a:extLst>
              <a:ext uri="{FF2B5EF4-FFF2-40B4-BE49-F238E27FC236}">
                <a16:creationId xmlns:a16="http://schemas.microsoft.com/office/drawing/2014/main" id="{A961A94A-8AD0-4341-E8E5-8C84D05327FE}"/>
              </a:ext>
            </a:extLst>
          </p:cNvPr>
          <p:cNvSpPr txBox="1"/>
          <p:nvPr/>
        </p:nvSpPr>
        <p:spPr>
          <a:xfrm>
            <a:off x="196833" y="5873127"/>
            <a:ext cx="5409310" cy="646331"/>
          </a:xfrm>
          <a:prstGeom prst="rect">
            <a:avLst/>
          </a:prstGeom>
          <a:noFill/>
        </p:spPr>
        <p:txBody>
          <a:bodyPr wrap="square" rtlCol="0">
            <a:spAutoFit/>
          </a:bodyPr>
          <a:lstStyle/>
          <a:p>
            <a:r>
              <a:rPr lang="en-US" sz="1200" dirty="0">
                <a:latin typeface="Abadi" panose="020B0604020104020204" pitchFamily="34" charset="0"/>
              </a:rPr>
              <a:t>Source code: </a:t>
            </a:r>
            <a:r>
              <a:rPr lang="en-US" sz="1200" dirty="0">
                <a:latin typeface="Abadi" panose="020B0604020104020204" pitchFamily="34" charset="0"/>
                <a:hlinkClick r:id="rId4"/>
              </a:rPr>
              <a:t>https://github.com/felicia-dobbins/Data_Science_Capstone/blob/main/Location%20Analysis%20with%20Folium.ipynb</a:t>
            </a:r>
            <a:endParaRPr lang="en-US" sz="12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Florida</a:t>
            </a:r>
          </a:p>
        </p:txBody>
      </p:sp>
      <p:pic>
        <p:nvPicPr>
          <p:cNvPr id="7" name="Picture 6">
            <a:extLst>
              <a:ext uri="{FF2B5EF4-FFF2-40B4-BE49-F238E27FC236}">
                <a16:creationId xmlns:a16="http://schemas.microsoft.com/office/drawing/2014/main" id="{B065850D-F207-7FF4-8378-9FC6CB4A3CC6}"/>
              </a:ext>
            </a:extLst>
          </p:cNvPr>
          <p:cNvPicPr>
            <a:picLocks noChangeAspect="1"/>
          </p:cNvPicPr>
          <p:nvPr/>
        </p:nvPicPr>
        <p:blipFill>
          <a:blip r:embed="rId3"/>
          <a:stretch>
            <a:fillRect/>
          </a:stretch>
        </p:blipFill>
        <p:spPr>
          <a:xfrm>
            <a:off x="543397" y="1448186"/>
            <a:ext cx="5949786" cy="2721043"/>
          </a:xfrm>
          <a:prstGeom prst="rect">
            <a:avLst/>
          </a:prstGeom>
        </p:spPr>
      </p:pic>
      <p:pic>
        <p:nvPicPr>
          <p:cNvPr id="10" name="Picture 9">
            <a:extLst>
              <a:ext uri="{FF2B5EF4-FFF2-40B4-BE49-F238E27FC236}">
                <a16:creationId xmlns:a16="http://schemas.microsoft.com/office/drawing/2014/main" id="{BBC8F713-B84A-1901-4869-E5365DC0ED3C}"/>
              </a:ext>
            </a:extLst>
          </p:cNvPr>
          <p:cNvPicPr>
            <a:picLocks noChangeAspect="1"/>
          </p:cNvPicPr>
          <p:nvPr/>
        </p:nvPicPr>
        <p:blipFill>
          <a:blip r:embed="rId4">
            <a:alphaModFix amt="85000"/>
          </a:blip>
          <a:stretch>
            <a:fillRect/>
          </a:stretch>
        </p:blipFill>
        <p:spPr>
          <a:xfrm>
            <a:off x="5911333" y="215743"/>
            <a:ext cx="2803439" cy="2104400"/>
          </a:xfrm>
          <a:prstGeom prst="rect">
            <a:avLst/>
          </a:prstGeom>
        </p:spPr>
      </p:pic>
      <p:pic>
        <p:nvPicPr>
          <p:cNvPr id="12" name="Picture 11">
            <a:extLst>
              <a:ext uri="{FF2B5EF4-FFF2-40B4-BE49-F238E27FC236}">
                <a16:creationId xmlns:a16="http://schemas.microsoft.com/office/drawing/2014/main" id="{9312C632-53D8-307C-CB21-B8E001CE4476}"/>
              </a:ext>
            </a:extLst>
          </p:cNvPr>
          <p:cNvPicPr>
            <a:picLocks noChangeAspect="1"/>
          </p:cNvPicPr>
          <p:nvPr/>
        </p:nvPicPr>
        <p:blipFill>
          <a:blip r:embed="rId5">
            <a:alphaModFix amt="85000"/>
          </a:blip>
          <a:stretch>
            <a:fillRect/>
          </a:stretch>
        </p:blipFill>
        <p:spPr>
          <a:xfrm>
            <a:off x="5230673" y="2741671"/>
            <a:ext cx="2525019" cy="2637787"/>
          </a:xfrm>
          <a:prstGeom prst="rect">
            <a:avLst/>
          </a:prstGeom>
        </p:spPr>
      </p:pic>
      <p:pic>
        <p:nvPicPr>
          <p:cNvPr id="14" name="Picture 13">
            <a:extLst>
              <a:ext uri="{FF2B5EF4-FFF2-40B4-BE49-F238E27FC236}">
                <a16:creationId xmlns:a16="http://schemas.microsoft.com/office/drawing/2014/main" id="{92570BFB-B95E-B2DB-C3BC-ED10D2341705}"/>
              </a:ext>
            </a:extLst>
          </p:cNvPr>
          <p:cNvPicPr>
            <a:picLocks noChangeAspect="1"/>
          </p:cNvPicPr>
          <p:nvPr/>
        </p:nvPicPr>
        <p:blipFill>
          <a:blip r:embed="rId6">
            <a:alphaModFix amt="85000"/>
          </a:blip>
          <a:stretch>
            <a:fillRect/>
          </a:stretch>
        </p:blipFill>
        <p:spPr>
          <a:xfrm>
            <a:off x="1096034" y="2921756"/>
            <a:ext cx="3642676" cy="3215919"/>
          </a:xfrm>
          <a:prstGeom prst="rect">
            <a:avLst/>
          </a:prstGeom>
        </p:spPr>
      </p:pic>
      <p:sp>
        <p:nvSpPr>
          <p:cNvPr id="15" name="TextBox 14">
            <a:extLst>
              <a:ext uri="{FF2B5EF4-FFF2-40B4-BE49-F238E27FC236}">
                <a16:creationId xmlns:a16="http://schemas.microsoft.com/office/drawing/2014/main" id="{057100AF-5FE5-AD6A-C1DB-20772E32E158}"/>
              </a:ext>
            </a:extLst>
          </p:cNvPr>
          <p:cNvSpPr txBox="1"/>
          <p:nvPr/>
        </p:nvSpPr>
        <p:spPr>
          <a:xfrm>
            <a:off x="8542411" y="3096952"/>
            <a:ext cx="2743200" cy="1754326"/>
          </a:xfrm>
          <a:prstGeom prst="rect">
            <a:avLst/>
          </a:prstGeom>
          <a:noFill/>
        </p:spPr>
        <p:txBody>
          <a:bodyPr wrap="square" rtlCol="0">
            <a:spAutoFit/>
          </a:bodyPr>
          <a:lstStyle/>
          <a:p>
            <a:r>
              <a:rPr lang="en-US" dirty="0">
                <a:latin typeface="Abadi" panose="020B0604020104020204" pitchFamily="34" charset="0"/>
              </a:rPr>
              <a:t>Compared to the site in California, Florida is much closer to more densely populated areas and has had much more launch activity. </a:t>
            </a:r>
          </a:p>
        </p:txBody>
      </p:sp>
      <p:sp>
        <p:nvSpPr>
          <p:cNvPr id="16" name="TextBox 15">
            <a:extLst>
              <a:ext uri="{FF2B5EF4-FFF2-40B4-BE49-F238E27FC236}">
                <a16:creationId xmlns:a16="http://schemas.microsoft.com/office/drawing/2014/main" id="{BDA4439C-740C-AE6C-D2C2-7B5074891DA3}"/>
              </a:ext>
            </a:extLst>
          </p:cNvPr>
          <p:cNvSpPr txBox="1"/>
          <p:nvPr/>
        </p:nvSpPr>
        <p:spPr>
          <a:xfrm>
            <a:off x="5291347" y="6025573"/>
            <a:ext cx="5409310" cy="646331"/>
          </a:xfrm>
          <a:prstGeom prst="rect">
            <a:avLst/>
          </a:prstGeom>
          <a:noFill/>
        </p:spPr>
        <p:txBody>
          <a:bodyPr wrap="square" rtlCol="0">
            <a:spAutoFit/>
          </a:bodyPr>
          <a:lstStyle/>
          <a:p>
            <a:r>
              <a:rPr lang="en-US" sz="1200" dirty="0">
                <a:latin typeface="Abadi" panose="020B0604020104020204" pitchFamily="34" charset="0"/>
              </a:rPr>
              <a:t>Source code: </a:t>
            </a:r>
            <a:r>
              <a:rPr lang="en-US" sz="1200" dirty="0">
                <a:latin typeface="Abadi" panose="020B0604020104020204" pitchFamily="34" charset="0"/>
                <a:hlinkClick r:id="rId7"/>
              </a:rPr>
              <a:t>https://github.com/felicia-dobbins/Data_Science_Capstone/blob/main/Location%20Analysis%20with%20Folium.ipynb</a:t>
            </a:r>
            <a:endParaRPr lang="en-US" sz="1200"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Rocket launch">
            <a:extLst>
              <a:ext uri="{FF2B5EF4-FFF2-40B4-BE49-F238E27FC236}">
                <a16:creationId xmlns:a16="http://schemas.microsoft.com/office/drawing/2014/main" id="{C802D913-F6B0-AAAF-BDA3-2196011F0BCC}"/>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531610" y="1861457"/>
            <a:ext cx="3822189" cy="4315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400" dirty="0">
                <a:solidFill>
                  <a:schemeClr val="tx1"/>
                </a:solidFill>
                <a:latin typeface="+mn-lt"/>
              </a:rPr>
              <a:t>In the age of space development, can the Company Space Y compete with Space X?</a:t>
            </a:r>
          </a:p>
          <a:p>
            <a:pPr marL="0">
              <a:spcBef>
                <a:spcPts val="1400"/>
              </a:spcBef>
              <a:buFont typeface="Arial" panose="020B0604020202020204" pitchFamily="34" charset="0"/>
              <a:buChar char="•"/>
            </a:pPr>
            <a:endParaRPr lang="en-US" sz="1900" dirty="0">
              <a:solidFill>
                <a:schemeClr val="tx1"/>
              </a:solidFill>
              <a:latin typeface="+mn-lt"/>
            </a:endParaRPr>
          </a:p>
          <a:p>
            <a:pPr marL="0">
              <a:spcBef>
                <a:spcPts val="1400"/>
              </a:spcBef>
              <a:buFont typeface="Arial" panose="020B0604020202020204" pitchFamily="34" charset="0"/>
              <a:buChar char="•"/>
            </a:pPr>
            <a:r>
              <a:rPr lang="en-US" sz="1900" dirty="0">
                <a:solidFill>
                  <a:schemeClr val="tx1"/>
                </a:solidFill>
                <a:latin typeface="+mn-lt"/>
              </a:rPr>
              <a:t>To do this, we need to estimate the cost of a launch by predicting if a launch will be successful. </a:t>
            </a:r>
          </a:p>
          <a:p>
            <a:pPr marL="0">
              <a:spcBef>
                <a:spcPts val="1400"/>
              </a:spcBef>
              <a:buFont typeface="Arial" panose="020B0604020202020204" pitchFamily="34" charset="0"/>
              <a:buChar char="•"/>
            </a:pPr>
            <a:endParaRPr lang="en-US" sz="1900" dirty="0">
              <a:solidFill>
                <a:schemeClr val="tx1"/>
              </a:solidFill>
              <a:latin typeface="+mn-lt"/>
            </a:endParaRPr>
          </a:p>
          <a:p>
            <a:pPr marL="0">
              <a:spcBef>
                <a:spcPts val="1400"/>
              </a:spcBef>
              <a:buFont typeface="Arial" panose="020B0604020202020204" pitchFamily="34" charset="0"/>
              <a:buChar char="•"/>
            </a:pPr>
            <a:r>
              <a:rPr lang="en-US" sz="1900" dirty="0">
                <a:solidFill>
                  <a:schemeClr val="tx1"/>
                </a:solidFill>
                <a:latin typeface="+mn-lt"/>
              </a:rPr>
              <a:t>To be successful, where are the best places to launch?</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Percentage of Successful Launches for All Sites</a:t>
            </a:r>
          </a:p>
        </p:txBody>
      </p:sp>
      <p:pic>
        <p:nvPicPr>
          <p:cNvPr id="4" name="Picture 3" descr="A screen shot of a computer&#10;&#10;Description automatically generated">
            <a:extLst>
              <a:ext uri="{FF2B5EF4-FFF2-40B4-BE49-F238E27FC236}">
                <a16:creationId xmlns:a16="http://schemas.microsoft.com/office/drawing/2014/main" id="{D124F0D9-9BBD-CBC1-F8CF-7BB291FF612E}"/>
              </a:ext>
            </a:extLst>
          </p:cNvPr>
          <p:cNvPicPr>
            <a:picLocks noChangeAspect="1"/>
          </p:cNvPicPr>
          <p:nvPr/>
        </p:nvPicPr>
        <p:blipFill rotWithShape="1">
          <a:blip r:embed="rId3"/>
          <a:srcRect t="9931" b="25238"/>
          <a:stretch/>
        </p:blipFill>
        <p:spPr>
          <a:xfrm>
            <a:off x="0" y="1488168"/>
            <a:ext cx="12192000" cy="4446135"/>
          </a:xfrm>
          <a:prstGeom prst="rect">
            <a:avLst/>
          </a:prstGeom>
        </p:spPr>
      </p:pic>
      <p:sp>
        <p:nvSpPr>
          <p:cNvPr id="6" name="TextBox 5">
            <a:extLst>
              <a:ext uri="{FF2B5EF4-FFF2-40B4-BE49-F238E27FC236}">
                <a16:creationId xmlns:a16="http://schemas.microsoft.com/office/drawing/2014/main" id="{9E1242DF-F1ED-D705-9773-D2218B5DB6F5}"/>
              </a:ext>
            </a:extLst>
          </p:cNvPr>
          <p:cNvSpPr txBox="1"/>
          <p:nvPr/>
        </p:nvSpPr>
        <p:spPr>
          <a:xfrm>
            <a:off x="402771" y="3302282"/>
            <a:ext cx="3635829"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badi" panose="020B0604020104020204" pitchFamily="34" charset="0"/>
              </a:rPr>
              <a:t>Site KSC LC-39A has had the greatest number of successful launches.</a:t>
            </a:r>
          </a:p>
          <a:p>
            <a:pPr marL="342900" indent="-342900">
              <a:buFont typeface="Arial" panose="020B0604020202020204" pitchFamily="34" charset="0"/>
              <a:buChar char="•"/>
            </a:pPr>
            <a:r>
              <a:rPr lang="en-US" sz="2400" dirty="0">
                <a:latin typeface="Abadi" panose="020B0604020104020204" pitchFamily="34" charset="0"/>
              </a:rPr>
              <a:t>Site CCAFS SLC-40 has had the least number of successful launches.</a:t>
            </a:r>
          </a:p>
        </p:txBody>
      </p:sp>
      <p:sp>
        <p:nvSpPr>
          <p:cNvPr id="7" name="TextBox 6">
            <a:extLst>
              <a:ext uri="{FF2B5EF4-FFF2-40B4-BE49-F238E27FC236}">
                <a16:creationId xmlns:a16="http://schemas.microsoft.com/office/drawing/2014/main" id="{8C3A528A-40BA-7B34-F0A5-DEE07CE03336}"/>
              </a:ext>
            </a:extLst>
          </p:cNvPr>
          <p:cNvSpPr txBox="1"/>
          <p:nvPr/>
        </p:nvSpPr>
        <p:spPr>
          <a:xfrm>
            <a:off x="4659086" y="6117771"/>
            <a:ext cx="5094514" cy="461665"/>
          </a:xfrm>
          <a:prstGeom prst="rect">
            <a:avLst/>
          </a:prstGeom>
          <a:noFill/>
        </p:spPr>
        <p:txBody>
          <a:bodyPr wrap="square" rtlCol="0">
            <a:spAutoFit/>
          </a:bodyPr>
          <a:lstStyle/>
          <a:p>
            <a:r>
              <a:rPr lang="en-US" sz="1200" dirty="0">
                <a:latin typeface="Abadi" panose="020B0604020104020204" pitchFamily="34" charset="0"/>
              </a:rPr>
              <a:t>Source code: </a:t>
            </a:r>
            <a:r>
              <a:rPr lang="en-US" sz="1200" dirty="0">
                <a:latin typeface="Abadi" panose="020B0604020104020204" pitchFamily="34" charset="0"/>
                <a:hlinkClick r:id="rId4"/>
              </a:rPr>
              <a:t>https://github.com/felicia-dobbins/Data_Science_Capstone/blob/main/spacex_dash_app%20(1).py</a:t>
            </a:r>
            <a:endParaRPr lang="en-US" sz="1200"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Site with Highest Launch Success Ratio</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244127" y="5853593"/>
            <a:ext cx="2237654" cy="327620"/>
          </a:xfrm>
        </p:spPr>
        <p:txBody>
          <a:bodyPr/>
          <a:lstStyle/>
          <a:p>
            <a:pPr defTabSz="740664">
              <a:spcAft>
                <a:spcPts val="600"/>
              </a:spcAft>
            </a:pPr>
            <a:fld id="{5075537C-CA84-1446-933C-8E9D027F9201}" type="slidenum">
              <a:rPr lang="en-US" sz="1296" kern="1200">
                <a:solidFill>
                  <a:srgbClr val="1C7DDB"/>
                </a:solidFill>
                <a:latin typeface="Abadi" panose="020B0604020104020204" pitchFamily="34" charset="0"/>
                <a:ea typeface="+mn-ea"/>
                <a:cs typeface="+mn-cs"/>
              </a:rPr>
              <a:pPr defTabSz="740664">
                <a:spcAft>
                  <a:spcPts val="600"/>
                </a:spcAft>
              </a:pPr>
              <a:t>41</a:t>
            </a:fld>
            <a:endParaRPr lang="en-US"/>
          </a:p>
        </p:txBody>
      </p:sp>
      <p:pic>
        <p:nvPicPr>
          <p:cNvPr id="4" name="Picture 3">
            <a:extLst>
              <a:ext uri="{FF2B5EF4-FFF2-40B4-BE49-F238E27FC236}">
                <a16:creationId xmlns:a16="http://schemas.microsoft.com/office/drawing/2014/main" id="{A826176A-D100-D178-23E0-3FB831C215BD}"/>
              </a:ext>
            </a:extLst>
          </p:cNvPr>
          <p:cNvPicPr>
            <a:picLocks noChangeAspect="1"/>
          </p:cNvPicPr>
          <p:nvPr/>
        </p:nvPicPr>
        <p:blipFill rotWithShape="1">
          <a:blip r:embed="rId2"/>
          <a:srcRect t="10794" b="27936"/>
          <a:stretch/>
        </p:blipFill>
        <p:spPr>
          <a:xfrm>
            <a:off x="1135406" y="2112579"/>
            <a:ext cx="9945129" cy="3427518"/>
          </a:xfrm>
          <a:prstGeom prst="rect">
            <a:avLst/>
          </a:prstGeom>
        </p:spPr>
      </p:pic>
      <p:sp>
        <p:nvSpPr>
          <p:cNvPr id="6" name="TextBox 5">
            <a:extLst>
              <a:ext uri="{FF2B5EF4-FFF2-40B4-BE49-F238E27FC236}">
                <a16:creationId xmlns:a16="http://schemas.microsoft.com/office/drawing/2014/main" id="{7F6ED067-9B11-FF16-3CAA-98613B2E1A45}"/>
              </a:ext>
            </a:extLst>
          </p:cNvPr>
          <p:cNvSpPr txBox="1"/>
          <p:nvPr/>
        </p:nvSpPr>
        <p:spPr>
          <a:xfrm>
            <a:off x="4935866" y="5928800"/>
            <a:ext cx="4155643" cy="391517"/>
          </a:xfrm>
          <a:prstGeom prst="rect">
            <a:avLst/>
          </a:prstGeom>
          <a:noFill/>
        </p:spPr>
        <p:txBody>
          <a:bodyPr wrap="square" rtlCol="0">
            <a:spAutoFit/>
          </a:bodyPr>
          <a:lstStyle/>
          <a:p>
            <a:pPr defTabSz="740664">
              <a:spcAft>
                <a:spcPts val="600"/>
              </a:spcAft>
            </a:pPr>
            <a:r>
              <a:rPr lang="en-US" sz="972" kern="1200" dirty="0">
                <a:solidFill>
                  <a:schemeClr val="tx1"/>
                </a:solidFill>
                <a:latin typeface="Abadi" panose="020B0604020104020204" pitchFamily="34" charset="0"/>
                <a:ea typeface="+mn-ea"/>
                <a:cs typeface="+mn-cs"/>
              </a:rPr>
              <a:t>Source code: </a:t>
            </a:r>
            <a:r>
              <a:rPr lang="en-US" sz="972" kern="1200" dirty="0">
                <a:solidFill>
                  <a:schemeClr val="tx1"/>
                </a:solidFill>
                <a:latin typeface="Abadi" panose="020B0604020104020204" pitchFamily="34" charset="0"/>
                <a:ea typeface="+mn-ea"/>
                <a:cs typeface="+mn-cs"/>
                <a:hlinkClick r:id="rId3"/>
              </a:rPr>
              <a:t>https://github.com/felicia-dobbins/Data_Science_Capstone/blob/main/spacex_dash_app%20(1).py</a:t>
            </a:r>
            <a:endParaRPr lang="en-US" sz="12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6674" y="4489738"/>
            <a:ext cx="10515600" cy="833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a:solidFill>
                  <a:schemeClr val="tx1"/>
                </a:solidFill>
                <a:latin typeface="+mj-lt"/>
                <a:ea typeface="+mj-ea"/>
                <a:cs typeface="+mj-cs"/>
              </a:rPr>
              <a:t>Payload vs. Launch Outcome</a:t>
            </a:r>
          </a:p>
        </p:txBody>
      </p:sp>
      <p:pic>
        <p:nvPicPr>
          <p:cNvPr id="4" name="Picture 3">
            <a:extLst>
              <a:ext uri="{FF2B5EF4-FFF2-40B4-BE49-F238E27FC236}">
                <a16:creationId xmlns:a16="http://schemas.microsoft.com/office/drawing/2014/main" id="{C1401B05-7D27-8F41-E711-9F7587AEFB15}"/>
              </a:ext>
            </a:extLst>
          </p:cNvPr>
          <p:cNvPicPr>
            <a:picLocks noChangeAspect="1"/>
          </p:cNvPicPr>
          <p:nvPr/>
        </p:nvPicPr>
        <p:blipFill rotWithShape="1">
          <a:blip r:embed="rId2"/>
          <a:srcRect t="20115" r="2143" b="12384"/>
          <a:stretch/>
        </p:blipFill>
        <p:spPr>
          <a:xfrm>
            <a:off x="129113" y="-65304"/>
            <a:ext cx="11930723" cy="462921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89007"/>
            <a:ext cx="2743200" cy="365125"/>
          </a:xfrm>
        </p:spPr>
        <p:txBody>
          <a:bodyPr vert="horz" lIns="91440" tIns="45720" rIns="91440" bIns="45720" rtlCol="0" anchor="ctr">
            <a:normAutofit/>
          </a:bodyPr>
          <a:lstStyle/>
          <a:p>
            <a:pPr defTabSz="457200">
              <a:spcAft>
                <a:spcPts val="600"/>
              </a:spcAft>
            </a:pPr>
            <a:fld id="{5075537C-CA84-1446-933C-8E9D027F9201}" type="slidenum">
              <a:rPr lang="en-US" sz="1200" smtClean="0">
                <a:solidFill>
                  <a:schemeClr val="tx1">
                    <a:tint val="75000"/>
                  </a:schemeClr>
                </a:solidFill>
                <a:latin typeface="+mn-lt"/>
              </a:rPr>
              <a:pPr defTabSz="457200">
                <a:spcAft>
                  <a:spcPts val="600"/>
                </a:spcAft>
              </a:pPr>
              <a:t>42</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76EFEB98-C670-E1C4-9662-11661D24D527}"/>
              </a:ext>
            </a:extLst>
          </p:cNvPr>
          <p:cNvSpPr txBox="1"/>
          <p:nvPr/>
        </p:nvSpPr>
        <p:spPr>
          <a:xfrm>
            <a:off x="751114" y="5323113"/>
            <a:ext cx="10330543" cy="1200329"/>
          </a:xfrm>
          <a:prstGeom prst="rect">
            <a:avLst/>
          </a:prstGeom>
          <a:noFill/>
        </p:spPr>
        <p:txBody>
          <a:bodyPr wrap="square" rtlCol="0">
            <a:spAutoFit/>
          </a:bodyPr>
          <a:lstStyle/>
          <a:p>
            <a:r>
              <a:rPr lang="en-US" dirty="0"/>
              <a:t>By restricting the payload range, we can see how the success rate for each model increases or decreases. For example, the image shows the payload range between 2000 kg and 4000 kg, and the Booster Version FT show a rate of success for this range. However, once this range increases, this success decreases. The key is to optimize the payload and the booster version for the highest chance at success. </a:t>
            </a:r>
          </a:p>
        </p:txBody>
      </p:sp>
      <p:sp>
        <p:nvSpPr>
          <p:cNvPr id="7" name="TextBox 6">
            <a:extLst>
              <a:ext uri="{FF2B5EF4-FFF2-40B4-BE49-F238E27FC236}">
                <a16:creationId xmlns:a16="http://schemas.microsoft.com/office/drawing/2014/main" id="{5ABC33A5-6F96-F00B-DDEE-4E2F6D5E8ACA}"/>
              </a:ext>
            </a:extLst>
          </p:cNvPr>
          <p:cNvSpPr txBox="1"/>
          <p:nvPr/>
        </p:nvSpPr>
        <p:spPr>
          <a:xfrm>
            <a:off x="6710238" y="138799"/>
            <a:ext cx="4155643" cy="391517"/>
          </a:xfrm>
          <a:prstGeom prst="rect">
            <a:avLst/>
          </a:prstGeom>
          <a:noFill/>
        </p:spPr>
        <p:txBody>
          <a:bodyPr wrap="square" rtlCol="0">
            <a:spAutoFit/>
          </a:bodyPr>
          <a:lstStyle/>
          <a:p>
            <a:pPr defTabSz="740664">
              <a:spcAft>
                <a:spcPts val="600"/>
              </a:spcAft>
            </a:pPr>
            <a:r>
              <a:rPr lang="en-US" sz="972" kern="1200" dirty="0">
                <a:solidFill>
                  <a:schemeClr val="tx1"/>
                </a:solidFill>
                <a:latin typeface="Abadi" panose="020B0604020104020204" pitchFamily="34" charset="0"/>
                <a:ea typeface="+mn-ea"/>
                <a:cs typeface="+mn-cs"/>
              </a:rPr>
              <a:t>Source code: </a:t>
            </a:r>
            <a:r>
              <a:rPr lang="en-US" sz="972" kern="1200" dirty="0">
                <a:solidFill>
                  <a:schemeClr val="tx1"/>
                </a:solidFill>
                <a:latin typeface="Abadi" panose="020B0604020104020204" pitchFamily="34" charset="0"/>
                <a:ea typeface="+mn-ea"/>
                <a:cs typeface="+mn-cs"/>
                <a:hlinkClick r:id="rId3"/>
              </a:rPr>
              <a:t>https://github.com/felicia-dobbins/Data_Science_Capstone/blob/main/spacex_dash_app%20(1).py</a:t>
            </a:r>
            <a:endParaRPr lang="en-US" sz="1200"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A966575-BE30-8357-8628-858B6FDD69AB}"/>
              </a:ext>
            </a:extLst>
          </p:cNvPr>
          <p:cNvPicPr>
            <a:picLocks noChangeAspect="1"/>
          </p:cNvPicPr>
          <p:nvPr/>
        </p:nvPicPr>
        <p:blipFill>
          <a:blip r:embed="rId3"/>
          <a:stretch>
            <a:fillRect/>
          </a:stretch>
        </p:blipFill>
        <p:spPr>
          <a:xfrm>
            <a:off x="4965169" y="1495472"/>
            <a:ext cx="6492803" cy="4823878"/>
          </a:xfrm>
          <a:prstGeom prst="rect">
            <a:avLst/>
          </a:prstGeom>
        </p:spPr>
      </p:pic>
      <p:sp>
        <p:nvSpPr>
          <p:cNvPr id="6" name="TextBox 5">
            <a:extLst>
              <a:ext uri="{FF2B5EF4-FFF2-40B4-BE49-F238E27FC236}">
                <a16:creationId xmlns:a16="http://schemas.microsoft.com/office/drawing/2014/main" id="{43451355-7E81-90AB-7B2A-4F8EFABF8131}"/>
              </a:ext>
            </a:extLst>
          </p:cNvPr>
          <p:cNvSpPr txBox="1"/>
          <p:nvPr/>
        </p:nvSpPr>
        <p:spPr>
          <a:xfrm>
            <a:off x="576943" y="1495472"/>
            <a:ext cx="3940628" cy="3785652"/>
          </a:xfrm>
          <a:prstGeom prst="rect">
            <a:avLst/>
          </a:prstGeom>
          <a:noFill/>
        </p:spPr>
        <p:txBody>
          <a:bodyPr wrap="square" rtlCol="0">
            <a:spAutoFit/>
          </a:bodyPr>
          <a:lstStyle/>
          <a:p>
            <a:r>
              <a:rPr lang="en-US" sz="2400" dirty="0">
                <a:latin typeface="Abadi" panose="020B0604020104020204" pitchFamily="34" charset="0"/>
              </a:rPr>
              <a:t>Decision tree method has the highest predicted accuracy, but the lowest test accuracy.</a:t>
            </a:r>
          </a:p>
          <a:p>
            <a:endParaRPr lang="en-US" sz="2400" dirty="0">
              <a:latin typeface="Abadi" panose="020B0604020104020204" pitchFamily="34" charset="0"/>
            </a:endParaRPr>
          </a:p>
          <a:p>
            <a:r>
              <a:rPr lang="en-US" sz="2400" dirty="0">
                <a:latin typeface="Abadi" panose="020B0604020104020204" pitchFamily="34" charset="0"/>
              </a:rPr>
              <a:t>Logistic Regression has the highest test accuracy of all  the tests, but the margin of error was not great for either of them.  </a:t>
            </a:r>
          </a:p>
        </p:txBody>
      </p:sp>
      <p:sp>
        <p:nvSpPr>
          <p:cNvPr id="7" name="TextBox 6">
            <a:extLst>
              <a:ext uri="{FF2B5EF4-FFF2-40B4-BE49-F238E27FC236}">
                <a16:creationId xmlns:a16="http://schemas.microsoft.com/office/drawing/2014/main" id="{5ADED1CE-7052-4156-0817-464BCABD3CC3}"/>
              </a:ext>
            </a:extLst>
          </p:cNvPr>
          <p:cNvSpPr txBox="1"/>
          <p:nvPr/>
        </p:nvSpPr>
        <p:spPr>
          <a:xfrm>
            <a:off x="469435" y="5829814"/>
            <a:ext cx="4155643" cy="391517"/>
          </a:xfrm>
          <a:prstGeom prst="rect">
            <a:avLst/>
          </a:prstGeom>
          <a:noFill/>
        </p:spPr>
        <p:txBody>
          <a:bodyPr wrap="square" rtlCol="0">
            <a:spAutoFit/>
          </a:bodyPr>
          <a:lstStyle/>
          <a:p>
            <a:pPr defTabSz="740664">
              <a:spcAft>
                <a:spcPts val="600"/>
              </a:spcAft>
            </a:pPr>
            <a:r>
              <a:rPr lang="en-US" sz="972" kern="1200" dirty="0">
                <a:solidFill>
                  <a:schemeClr val="tx1"/>
                </a:solidFill>
                <a:latin typeface="Abadi" panose="020B0604020104020204" pitchFamily="34" charset="0"/>
                <a:ea typeface="+mn-ea"/>
                <a:cs typeface="+mn-cs"/>
              </a:rPr>
              <a:t>Source code: </a:t>
            </a:r>
            <a:r>
              <a:rPr lang="en-US" sz="972" kern="1200" dirty="0">
                <a:solidFill>
                  <a:schemeClr val="tx1"/>
                </a:solidFill>
                <a:latin typeface="Abadi" panose="020B0604020104020204" pitchFamily="34" charset="0"/>
                <a:ea typeface="+mn-ea"/>
                <a:cs typeface="+mn-cs"/>
                <a:hlinkClick r:id="rId4"/>
              </a:rPr>
              <a:t>https://github.com/felicia-dobbins/Data_Science_Capstone/blob/main/spacex_dash_app%20(1).py</a:t>
            </a:r>
            <a:endParaRPr lang="en-US" sz="12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Logistic Regression</a:t>
            </a:r>
            <a:endParaRPr lang="en-US" dirty="0">
              <a:solidFill>
                <a:srgbClr val="0B49CB"/>
              </a:solidFill>
            </a:endParaRPr>
          </a:p>
        </p:txBody>
      </p:sp>
      <p:pic>
        <p:nvPicPr>
          <p:cNvPr id="3" name="Picture 2">
            <a:extLst>
              <a:ext uri="{FF2B5EF4-FFF2-40B4-BE49-F238E27FC236}">
                <a16:creationId xmlns:a16="http://schemas.microsoft.com/office/drawing/2014/main" id="{6EAB8E19-F864-DDA6-B7A0-019C8B437640}"/>
              </a:ext>
            </a:extLst>
          </p:cNvPr>
          <p:cNvPicPr>
            <a:picLocks noChangeAspect="1"/>
          </p:cNvPicPr>
          <p:nvPr/>
        </p:nvPicPr>
        <p:blipFill>
          <a:blip r:embed="rId3"/>
          <a:stretch>
            <a:fillRect/>
          </a:stretch>
        </p:blipFill>
        <p:spPr>
          <a:xfrm>
            <a:off x="5344123" y="1666555"/>
            <a:ext cx="5052498" cy="4359018"/>
          </a:xfrm>
          <a:prstGeom prst="rect">
            <a:avLst/>
          </a:prstGeom>
        </p:spPr>
      </p:pic>
      <p:sp>
        <p:nvSpPr>
          <p:cNvPr id="7" name="TextBox 6">
            <a:extLst>
              <a:ext uri="{FF2B5EF4-FFF2-40B4-BE49-F238E27FC236}">
                <a16:creationId xmlns:a16="http://schemas.microsoft.com/office/drawing/2014/main" id="{CA5BE8CE-C1CC-A8CD-DC49-102D50CFB4FA}"/>
              </a:ext>
            </a:extLst>
          </p:cNvPr>
          <p:cNvSpPr txBox="1"/>
          <p:nvPr/>
        </p:nvSpPr>
        <p:spPr>
          <a:xfrm>
            <a:off x="770011" y="1567543"/>
            <a:ext cx="4106789" cy="3046988"/>
          </a:xfrm>
          <a:prstGeom prst="rect">
            <a:avLst/>
          </a:prstGeom>
          <a:noFill/>
        </p:spPr>
        <p:txBody>
          <a:bodyPr wrap="square" rtlCol="0">
            <a:spAutoFit/>
          </a:bodyPr>
          <a:lstStyle/>
          <a:p>
            <a:r>
              <a:rPr lang="en-US" sz="2400" dirty="0">
                <a:latin typeface="Abadi" panose="020B0604020104020204" pitchFamily="34" charset="0"/>
              </a:rPr>
              <a:t>This is the confusion matrix for logistic regression which was the highest test accuracy of the prediction tests. The confusion matrix shows an issue with false positives: a prediction that a launch will not land but does. </a:t>
            </a:r>
          </a:p>
        </p:txBody>
      </p:sp>
      <p:sp>
        <p:nvSpPr>
          <p:cNvPr id="8" name="TextBox 7">
            <a:extLst>
              <a:ext uri="{FF2B5EF4-FFF2-40B4-BE49-F238E27FC236}">
                <a16:creationId xmlns:a16="http://schemas.microsoft.com/office/drawing/2014/main" id="{7BE03EAD-ADB0-27BA-4B61-52C0422F1A6E}"/>
              </a:ext>
            </a:extLst>
          </p:cNvPr>
          <p:cNvSpPr txBox="1"/>
          <p:nvPr/>
        </p:nvSpPr>
        <p:spPr>
          <a:xfrm>
            <a:off x="469435" y="5829814"/>
            <a:ext cx="4155643" cy="391517"/>
          </a:xfrm>
          <a:prstGeom prst="rect">
            <a:avLst/>
          </a:prstGeom>
          <a:noFill/>
        </p:spPr>
        <p:txBody>
          <a:bodyPr wrap="square" rtlCol="0">
            <a:spAutoFit/>
          </a:bodyPr>
          <a:lstStyle/>
          <a:p>
            <a:pPr defTabSz="740664">
              <a:spcAft>
                <a:spcPts val="600"/>
              </a:spcAft>
            </a:pPr>
            <a:r>
              <a:rPr lang="en-US" sz="972" kern="1200" dirty="0">
                <a:solidFill>
                  <a:schemeClr val="tx1"/>
                </a:solidFill>
                <a:latin typeface="Abadi" panose="020B0604020104020204" pitchFamily="34" charset="0"/>
                <a:ea typeface="+mn-ea"/>
                <a:cs typeface="+mn-cs"/>
              </a:rPr>
              <a:t>Source code: </a:t>
            </a:r>
            <a:r>
              <a:rPr lang="en-US" sz="972" kern="1200" dirty="0">
                <a:solidFill>
                  <a:schemeClr val="tx1"/>
                </a:solidFill>
                <a:latin typeface="Abadi" panose="020B0604020104020204" pitchFamily="34" charset="0"/>
                <a:ea typeface="+mn-ea"/>
                <a:cs typeface="+mn-cs"/>
                <a:hlinkClick r:id="rId4"/>
              </a:rPr>
              <a:t>https://github.com/felicia-dobbins/Data_Science_Capstone/blob/main/spacex_dash_app%20(1).py</a:t>
            </a:r>
            <a:endParaRPr lang="en-US" sz="12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5449"/>
            <a:ext cx="10289875" cy="510420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sources were analyzed, data was explored, and tests were performed</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in coastal locations likely due to safety concerns. </a:t>
            </a:r>
          </a:p>
          <a:p>
            <a:pPr>
              <a:lnSpc>
                <a:spcPct val="100000"/>
              </a:lnSpc>
              <a:spcBef>
                <a:spcPts val="1400"/>
              </a:spcBef>
            </a:pPr>
            <a:r>
              <a:rPr lang="en-US" sz="2200" dirty="0">
                <a:solidFill>
                  <a:schemeClr val="accent3">
                    <a:lumMod val="25000"/>
                  </a:schemeClr>
                </a:solidFill>
                <a:latin typeface="Abadi" panose="020B0604020104020204" pitchFamily="34" charset="0"/>
              </a:rPr>
              <a:t>Mission success does not equate to launch success as some missions are intended to be failures for training or other purposes. Mission success rate is nearly 100%</a:t>
            </a:r>
          </a:p>
          <a:p>
            <a:pPr>
              <a:lnSpc>
                <a:spcPct val="100000"/>
              </a:lnSpc>
              <a:spcBef>
                <a:spcPts val="1400"/>
              </a:spcBef>
            </a:pPr>
            <a:r>
              <a:rPr lang="en-US" sz="2200" dirty="0">
                <a:solidFill>
                  <a:schemeClr val="accent3">
                    <a:lumMod val="25000"/>
                  </a:schemeClr>
                </a:solidFill>
                <a:latin typeface="Abadi" panose="020B0604020104020204" pitchFamily="34" charset="0"/>
              </a:rPr>
              <a:t>Rocket Booster Versions continue to improve as time advances and technology improves.</a:t>
            </a:r>
          </a:p>
          <a:p>
            <a:pPr>
              <a:lnSpc>
                <a:spcPct val="100000"/>
              </a:lnSpc>
              <a:spcBef>
                <a:spcPts val="1400"/>
              </a:spcBef>
            </a:pPr>
            <a:r>
              <a:rPr lang="en-US" sz="2200" dirty="0">
                <a:solidFill>
                  <a:schemeClr val="accent3">
                    <a:lumMod val="25000"/>
                  </a:schemeClr>
                </a:solidFill>
                <a:latin typeface="Abadi" panose="020B0604020104020204" pitchFamily="34" charset="0"/>
              </a:rPr>
              <a:t>Some Booster Versions have better success rates at certain payload mass ranges, while others perform better in heavier ranges. Booster Versions should be carefully selected depending on the payload mass carried. </a:t>
            </a:r>
          </a:p>
          <a:p>
            <a:pPr>
              <a:lnSpc>
                <a:spcPct val="100000"/>
              </a:lnSpc>
              <a:spcBef>
                <a:spcPts val="1400"/>
              </a:spcBef>
            </a:pPr>
            <a:r>
              <a:rPr lang="en-US" sz="2200" dirty="0">
                <a:solidFill>
                  <a:schemeClr val="accent3">
                    <a:lumMod val="25000"/>
                  </a:schemeClr>
                </a:solidFill>
                <a:latin typeface="Abadi" panose="020B0604020104020204" pitchFamily="34" charset="0"/>
              </a:rPr>
              <a:t>Given that the mission success rate is nearly 100%, meaning intended mission outcomes are achieved, I believe it is accurate to say that SpaceX’s claim of cost is true.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‘One Hot Encoding’ to create dummy variables to assign to categorical columns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3">
            <a:extLst>
              <a:ext uri="{FF2B5EF4-FFF2-40B4-BE49-F238E27FC236}">
                <a16:creationId xmlns:a16="http://schemas.microsoft.com/office/drawing/2014/main" id="{AF4EA623-ED81-F370-744F-7C0E61EA3539}"/>
              </a:ext>
            </a:extLst>
          </p:cNvPr>
          <p:cNvPicPr>
            <a:picLocks noChangeAspect="1"/>
          </p:cNvPicPr>
          <p:nvPr/>
        </p:nvPicPr>
        <p:blipFill>
          <a:blip r:embed="rId4"/>
          <a:stretch>
            <a:fillRect/>
          </a:stretch>
        </p:blipFill>
        <p:spPr>
          <a:xfrm>
            <a:off x="1170199" y="2844976"/>
            <a:ext cx="8916173" cy="2949196"/>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A blue and white wavy pattern&#10;&#10;Description automatically generated">
            <a:extLst>
              <a:ext uri="{FF2B5EF4-FFF2-40B4-BE49-F238E27FC236}">
                <a16:creationId xmlns:a16="http://schemas.microsoft.com/office/drawing/2014/main" id="{1E0910EC-3BAF-BA0E-8F68-79DDD446ADF9}"/>
              </a:ext>
            </a:extLst>
          </p:cNvPr>
          <p:cNvPicPr>
            <a:picLocks noChangeAspect="1"/>
          </p:cNvPicPr>
          <p:nvPr/>
        </p:nvPicPr>
        <p:blipFill rotWithShape="1">
          <a:blip r:embed="rId3"/>
          <a:srcRect t="21210" r="9091" b="10609"/>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6</a:t>
            </a:fld>
            <a:endParaRPr lang="en-US" sz="1200">
              <a:solidFill>
                <a:schemeClr val="tx1">
                  <a:lumMod val="50000"/>
                  <a:lumOff val="50000"/>
                </a:schemeClr>
              </a:solidFill>
              <a:latin typeface="Calibri" panose="020F0502020204030204"/>
            </a:endParaRPr>
          </a:p>
        </p:txBody>
      </p:sp>
      <p:graphicFrame>
        <p:nvGraphicFramePr>
          <p:cNvPr id="15" name="Content Placeholder 2">
            <a:extLst>
              <a:ext uri="{FF2B5EF4-FFF2-40B4-BE49-F238E27FC236}">
                <a16:creationId xmlns:a16="http://schemas.microsoft.com/office/drawing/2014/main" id="{1489ECD1-82DB-EC09-2F2E-082E14896FCB}"/>
              </a:ext>
            </a:extLst>
          </p:cNvPr>
          <p:cNvGraphicFramePr/>
          <p:nvPr>
            <p:extLst>
              <p:ext uri="{D42A27DB-BD31-4B8C-83A1-F6EECF244321}">
                <p14:modId xmlns:p14="http://schemas.microsoft.com/office/powerpoint/2010/main" val="25978891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3" name="Straight Connector 2">
            <a:extLst>
              <a:ext uri="{FF2B5EF4-FFF2-40B4-BE49-F238E27FC236}">
                <a16:creationId xmlns:a16="http://schemas.microsoft.com/office/drawing/2014/main" id="{B6F27E91-6B5C-1D08-2989-9C013E08A476}"/>
              </a:ext>
            </a:extLst>
          </p:cNvPr>
          <p:cNvCxnSpPr/>
          <p:nvPr/>
        </p:nvCxnSpPr>
        <p:spPr>
          <a:xfrm>
            <a:off x="2090057" y="1513114"/>
            <a:ext cx="0" cy="438694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6823878" y="741391"/>
            <a:ext cx="4491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Data Collection</a:t>
            </a:r>
          </a:p>
        </p:txBody>
      </p:sp>
      <p:pic>
        <p:nvPicPr>
          <p:cNvPr id="26" name="Picture 25" descr="Computer script on a screen">
            <a:extLst>
              <a:ext uri="{FF2B5EF4-FFF2-40B4-BE49-F238E27FC236}">
                <a16:creationId xmlns:a16="http://schemas.microsoft.com/office/drawing/2014/main" id="{460A5ACA-26D8-BE61-287A-EE40B6881994}"/>
              </a:ext>
            </a:extLst>
          </p:cNvPr>
          <p:cNvPicPr>
            <a:picLocks noChangeAspect="1"/>
          </p:cNvPicPr>
          <p:nvPr/>
        </p:nvPicPr>
        <p:blipFill rotWithShape="1">
          <a:blip r:embed="rId2"/>
          <a:srcRect l="447" r="40219" b="-1"/>
          <a:stretch/>
        </p:blipFill>
        <p:spPr>
          <a:xfrm>
            <a:off x="20" y="10"/>
            <a:ext cx="6095980" cy="6857990"/>
          </a:xfrm>
          <a:prstGeom prst="rect">
            <a:avLst/>
          </a:prstGeom>
        </p:spPr>
      </p:pic>
      <p:grpSp>
        <p:nvGrpSpPr>
          <p:cNvPr id="30" name="Group 2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31" name="Rectangle 3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96CDF8AB-15F8-122D-E951-BBA91E32BB5D}"/>
              </a:ext>
            </a:extLst>
          </p:cNvPr>
          <p:cNvSpPr txBox="1"/>
          <p:nvPr/>
        </p:nvSpPr>
        <p:spPr>
          <a:xfrm>
            <a:off x="6823878" y="2533476"/>
            <a:ext cx="4491820" cy="344783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t>Data was collected by making a get request to SpaceX API (</a:t>
            </a:r>
            <a:r>
              <a:rPr lang="en-US" sz="2000" dirty="0">
                <a:hlinkClick r:id="rId3"/>
              </a:rPr>
              <a:t>https://api.spacexdata.com/v4/launches/past</a:t>
            </a:r>
            <a:r>
              <a:rPr lang="en-US" sz="2000" dirty="0"/>
              <a:t>)</a:t>
            </a:r>
          </a:p>
          <a:p>
            <a:pPr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Web Scraping was performed to collect any relevant data (</a:t>
            </a:r>
            <a:r>
              <a:rPr lang="en-US" sz="2000" dirty="0">
                <a:hlinkClick r:id="rId4"/>
              </a:rPr>
              <a:t>https://en.wikipedia.org/w/index.php?title=List_of_Falcon_9_and_Falcon_Heavy_launches&amp;oldid=1027686922</a:t>
            </a:r>
            <a:r>
              <a:rPr lang="en-US" sz="2000" dirty="0"/>
              <a:t>)</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7</a:t>
            </a:fld>
            <a:endParaRPr lang="en-US" sz="1200">
              <a:solidFill>
                <a:schemeClr val="tx1">
                  <a:lumMod val="50000"/>
                  <a:lumOff val="50000"/>
                </a:schemeClr>
              </a:solidFill>
              <a:latin typeface="Calibri" panose="020F0502020204030204"/>
            </a:endParaRPr>
          </a:p>
        </p:txBody>
      </p:sp>
      <p:sp>
        <p:nvSpPr>
          <p:cNvPr id="3" name="Rectangle 1">
            <a:extLst>
              <a:ext uri="{FF2B5EF4-FFF2-40B4-BE49-F238E27FC236}">
                <a16:creationId xmlns:a16="http://schemas.microsoft.com/office/drawing/2014/main" id="{74BD80B0-7290-1691-C045-0B72477851A9}"/>
              </a:ext>
            </a:extLst>
          </p:cNvPr>
          <p:cNvSpPr>
            <a:spLocks noChangeArrowheads="1"/>
          </p:cNvSpPr>
          <p:nvPr/>
        </p:nvSpPr>
        <p:spPr bwMode="auto">
          <a:xfrm>
            <a:off x="0" y="113184"/>
            <a:ext cx="2560316"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900" b="0" i="0" u="none" strike="noStrike" cap="none" normalizeH="0" baseline="0">
                <a:ln>
                  <a:noFill/>
                </a:ln>
                <a:solidFill>
                  <a:srgbClr val="212121"/>
                </a:solidFill>
                <a:effectLst/>
                <a:latin typeface="Arial Unicode MS"/>
              </a:rPr>
              <a:t>"https://api.spacexdata.com/v4/launches/past"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62EFBA8B-617F-0CBE-00CB-0E064B3E6E0C}"/>
              </a:ext>
            </a:extLst>
          </p:cNvPr>
          <p:cNvSpPr>
            <a:spLocks noChangeArrowheads="1"/>
          </p:cNvSpPr>
          <p:nvPr/>
        </p:nvSpPr>
        <p:spPr bwMode="auto">
          <a:xfrm>
            <a:off x="152400" y="265584"/>
            <a:ext cx="2560316"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900" b="0" i="0" u="none" strike="noStrike" cap="none" normalizeH="0" baseline="0">
                <a:ln>
                  <a:noFill/>
                </a:ln>
                <a:solidFill>
                  <a:srgbClr val="212121"/>
                </a:solidFill>
                <a:effectLst/>
                <a:latin typeface="Arial Unicode MS"/>
              </a:rPr>
              <a:t>"https://api.spacexdata.com/v4/launches/past"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obtained from SpaceX’s public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was cleaned and parsed as shown in the chart.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Source code: </a:t>
            </a:r>
            <a:r>
              <a:rPr lang="en-US" sz="1400" dirty="0">
                <a:solidFill>
                  <a:schemeClr val="accent3">
                    <a:lumMod val="25000"/>
                  </a:schemeClr>
                </a:solidFill>
                <a:latin typeface="Abadi" panose="020B0604020104020204" pitchFamily="34" charset="0"/>
                <a:hlinkClick r:id="rId3"/>
              </a:rPr>
              <a:t>https://github.com/felicia-dobbins/Data_Science_Capstone/blob/main/jupyter-labs-spacex-data-collection-api.ipynb</a:t>
            </a:r>
            <a:endParaRPr lang="en-US" sz="1200" dirty="0">
              <a:solidFill>
                <a:schemeClr val="accent3">
                  <a:lumMod val="25000"/>
                </a:schemeClr>
              </a:solidFill>
              <a:latin typeface="Abadi" panose="020B0604020104020204" pitchFamily="34" charset="0"/>
            </a:endParaRPr>
          </a:p>
          <a:p>
            <a:endParaRPr lang="en-US" sz="16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Content Placeholder 4">
            <a:extLst>
              <a:ext uri="{FF2B5EF4-FFF2-40B4-BE49-F238E27FC236}">
                <a16:creationId xmlns:a16="http://schemas.microsoft.com/office/drawing/2014/main" id="{AA94E295-5461-68AA-8216-577FEEE59567}"/>
              </a:ext>
            </a:extLst>
          </p:cNvPr>
          <p:cNvGraphicFramePr>
            <a:graphicFrameLocks/>
          </p:cNvGraphicFramePr>
          <p:nvPr>
            <p:extLst>
              <p:ext uri="{D42A27DB-BD31-4B8C-83A1-F6EECF244321}">
                <p14:modId xmlns:p14="http://schemas.microsoft.com/office/powerpoint/2010/main" val="2258853150"/>
              </p:ext>
            </p:extLst>
          </p:nvPr>
        </p:nvGraphicFramePr>
        <p:xfrm>
          <a:off x="5125545" y="1384597"/>
          <a:ext cx="6718111" cy="52883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graphicFrame>
        <p:nvGraphicFramePr>
          <p:cNvPr id="5" name="Diagram 4">
            <a:extLst>
              <a:ext uri="{FF2B5EF4-FFF2-40B4-BE49-F238E27FC236}">
                <a16:creationId xmlns:a16="http://schemas.microsoft.com/office/drawing/2014/main" id="{0609FD29-DA11-4968-4AA9-288FDA1E8418}"/>
              </a:ext>
            </a:extLst>
          </p:cNvPr>
          <p:cNvGraphicFramePr/>
          <p:nvPr>
            <p:extLst>
              <p:ext uri="{D42A27DB-BD31-4B8C-83A1-F6EECF244321}">
                <p14:modId xmlns:p14="http://schemas.microsoft.com/office/powerpoint/2010/main" val="288381219"/>
              </p:ext>
            </p:extLst>
          </p:nvPr>
        </p:nvGraphicFramePr>
        <p:xfrm>
          <a:off x="6748653" y="1792288"/>
          <a:ext cx="3932238" cy="3811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extLst>
              <a:ext uri="{FF2B5EF4-FFF2-40B4-BE49-F238E27FC236}">
                <a16:creationId xmlns:a16="http://schemas.microsoft.com/office/drawing/2014/main" id="{8FE6C8C9-CFBD-342F-5EA7-A435E666AC8B}"/>
              </a:ext>
            </a:extLst>
          </p:cNvPr>
          <p:cNvSpPr txBox="1"/>
          <p:nvPr/>
        </p:nvSpPr>
        <p:spPr>
          <a:xfrm>
            <a:off x="653143" y="1687286"/>
            <a:ext cx="5279571" cy="3785652"/>
          </a:xfrm>
          <a:prstGeom prst="rect">
            <a:avLst/>
          </a:prstGeom>
          <a:noFill/>
        </p:spPr>
        <p:txBody>
          <a:bodyPr wrap="square" rtlCol="0">
            <a:spAutoFit/>
          </a:bodyPr>
          <a:lstStyle/>
          <a:p>
            <a:r>
              <a:rPr lang="en-US" sz="2400" dirty="0">
                <a:latin typeface="Abadi" panose="020B0604020104020204" pitchFamily="34" charset="0"/>
              </a:rPr>
              <a:t>Web Scraping was performed to collect more data about the Falcon 9 historical launch records.</a:t>
            </a:r>
          </a:p>
          <a:p>
            <a:endParaRPr lang="en-US" sz="2400" dirty="0">
              <a:latin typeface="Abadi" panose="020B0604020104020204" pitchFamily="34" charset="0"/>
            </a:endParaRPr>
          </a:p>
          <a:p>
            <a:r>
              <a:rPr lang="en-US" sz="2400" dirty="0">
                <a:latin typeface="Abadi" panose="020B0604020104020204" pitchFamily="34" charset="0"/>
              </a:rPr>
              <a:t>The scraping process is shown on the right.</a:t>
            </a: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r>
              <a:rPr lang="en-US" sz="1200" dirty="0">
                <a:latin typeface="Abadi" panose="020B0604020104020204" pitchFamily="34" charset="0"/>
              </a:rPr>
              <a:t>Source code: </a:t>
            </a:r>
            <a:r>
              <a:rPr lang="en-US" sz="1200" dirty="0">
                <a:latin typeface="Abadi" panose="020B0604020104020204" pitchFamily="34" charset="0"/>
                <a:hlinkClick r:id="rId8"/>
              </a:rPr>
              <a:t>https://github.com/felicia-dobbins/Data_Science_Capstone/blob/main/jupyter-labs-webscraping.ipynb</a:t>
            </a:r>
            <a:endParaRPr lang="en-US" sz="1100" dirty="0">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1673</TotalTime>
  <Words>2769</Words>
  <Application>Microsoft Office PowerPoint</Application>
  <PresentationFormat>Widescreen</PresentationFormat>
  <Paragraphs>260</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Arial Unicode MS</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tests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Jasper Dobbins</cp:lastModifiedBy>
  <cp:revision>199</cp:revision>
  <dcterms:created xsi:type="dcterms:W3CDTF">2021-04-29T18:58:34Z</dcterms:created>
  <dcterms:modified xsi:type="dcterms:W3CDTF">2023-08-04T20:28:52Z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